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image110.JPG" ContentType="image/jpeg"/>
  <Override PartName="/ppt/media/image111.JPG" ContentType="image/jpeg"/>
  <Override PartName="/ppt/media/image112.JPG" ContentType="image/jpeg"/>
  <Override PartName="/ppt/media/image113.JPG" ContentType="image/jpeg"/>
  <Override PartName="/ppt/media/image114.JPG" ContentType="image/jpeg"/>
  <Override PartName="/ppt/media/image115.JPG" ContentType="image/jpeg"/>
  <Override PartName="/ppt/media/image116.JPG" ContentType="image/jpeg"/>
  <Override PartName="/ppt/media/image117.JPG" ContentType="image/jpeg"/>
  <Override PartName="/ppt/media/image118.JPG" ContentType="image/jpeg"/>
  <Override PartName="/ppt/media/image119.JPG" ContentType="image/jpeg"/>
  <Override PartName="/ppt/media/image130.JPG" ContentType="image/jpeg"/>
  <Override PartName="/ppt/media/image131.JPG" ContentType="image/jpeg"/>
  <Override PartName="/ppt/media/image132.JPG" ContentType="image/jpeg"/>
  <Override PartName="/ppt/media/image133.JPG" ContentType="image/jpeg"/>
  <Override PartName="/ppt/media/image134.JPG" ContentType="image/jpeg"/>
  <Override PartName="/ppt/media/image135.JPG" ContentType="image/jpeg"/>
  <Override PartName="/ppt/media/image136.JPG" ContentType="image/jpeg"/>
  <Override PartName="/ppt/media/image142.JPG" ContentType="image/jpeg"/>
  <Override PartName="/ppt/media/image14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4" r:id="rId17"/>
    <p:sldId id="275" r:id="rId18"/>
    <p:sldId id="317" r:id="rId19"/>
    <p:sldId id="318" r:id="rId20"/>
    <p:sldId id="277" r:id="rId21"/>
    <p:sldId id="278" r:id="rId22"/>
    <p:sldId id="315" r:id="rId23"/>
    <p:sldId id="280" r:id="rId24"/>
    <p:sldId id="281" r:id="rId25"/>
    <p:sldId id="282" r:id="rId26"/>
    <p:sldId id="320" r:id="rId27"/>
    <p:sldId id="326" r:id="rId28"/>
    <p:sldId id="327" r:id="rId29"/>
    <p:sldId id="325" r:id="rId30"/>
    <p:sldId id="321" r:id="rId31"/>
    <p:sldId id="322" r:id="rId32"/>
    <p:sldId id="335" r:id="rId33"/>
    <p:sldId id="291" r:id="rId34"/>
    <p:sldId id="292" r:id="rId35"/>
    <p:sldId id="293" r:id="rId36"/>
    <p:sldId id="319" r:id="rId37"/>
    <p:sldId id="283" r:id="rId38"/>
    <p:sldId id="284" r:id="rId39"/>
    <p:sldId id="286" r:id="rId40"/>
    <p:sldId id="287" r:id="rId41"/>
    <p:sldId id="288" r:id="rId42"/>
    <p:sldId id="328" r:id="rId43"/>
    <p:sldId id="329" r:id="rId44"/>
    <p:sldId id="332" r:id="rId45"/>
    <p:sldId id="330" r:id="rId46"/>
    <p:sldId id="331" r:id="rId47"/>
    <p:sldId id="303" r:id="rId48"/>
    <p:sldId id="304" r:id="rId49"/>
    <p:sldId id="314" r:id="rId50"/>
    <p:sldId id="305" r:id="rId51"/>
    <p:sldId id="323" r:id="rId52"/>
    <p:sldId id="334" r:id="rId53"/>
    <p:sldId id="289" r:id="rId54"/>
    <p:sldId id="290" r:id="rId55"/>
    <p:sldId id="306" r:id="rId56"/>
    <p:sldId id="307" r:id="rId57"/>
    <p:sldId id="308" r:id="rId58"/>
    <p:sldId id="336" r:id="rId59"/>
    <p:sldId id="337" r:id="rId60"/>
    <p:sldId id="311" r:id="rId61"/>
    <p:sldId id="312" r:id="rId62"/>
    <p:sldId id="313" r:id="rId63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5"/>
  </p:normalViewPr>
  <p:slideViewPr>
    <p:cSldViewPr>
      <p:cViewPr varScale="1">
        <p:scale>
          <a:sx n="107" d="100"/>
          <a:sy n="107" d="100"/>
        </p:scale>
        <p:origin x="560" y="168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9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223759" y="6588252"/>
            <a:ext cx="1920239" cy="269875"/>
          </a:xfrm>
          <a:custGeom>
            <a:avLst/>
            <a:gdLst/>
            <a:ahLst/>
            <a:cxnLst/>
            <a:rect l="l" t="t" r="r" b="b"/>
            <a:pathLst>
              <a:path w="1920240" h="269875">
                <a:moveTo>
                  <a:pt x="1920240" y="0"/>
                </a:moveTo>
                <a:lnTo>
                  <a:pt x="177800" y="0"/>
                </a:lnTo>
                <a:lnTo>
                  <a:pt x="0" y="269747"/>
                </a:lnTo>
                <a:lnTo>
                  <a:pt x="1920240" y="269747"/>
                </a:lnTo>
                <a:lnTo>
                  <a:pt x="192024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53C1B-FD53-798A-11E5-7F181C6E4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B21A4-7704-FA5D-158A-5DA8D27204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1BDBF-BC28-1D1E-EFE6-738F97573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721D39-3B6D-6988-5047-F4E6FE241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FCD8-31F1-3447-913F-619B2FF3D316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3926B7-80A2-F549-3BAF-2E6EC20A7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7AD88-0A9D-551D-22CC-4C73559B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29AC-E9AD-384A-B485-649D2ABC8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9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13226" y="3401948"/>
            <a:ext cx="1717547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3592" y="2409570"/>
            <a:ext cx="7836814" cy="2338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06.png"/><Relationship Id="rId7" Type="http://schemas.openxmlformats.org/officeDocument/2006/relationships/image" Target="../media/image1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hyperlink" Target="http://www.pphp.unisza.edu.my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://www.pphp.unisza.edu.my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pphp.unisza.edu.my/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pphp.unisza.edu.my/" TargetMode="Externa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pphp.unisza.edu.my/" TargetMode="Externa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23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23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2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pphp.unisza.edu.my/" TargetMode="Externa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27.png"/><Relationship Id="rId7" Type="http://schemas.openxmlformats.org/officeDocument/2006/relationships/image" Target="../media/image1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pphp.unisza.edu.my/" TargetMode="Externa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pphp.unisza.edu.my/" TargetMode="Externa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8.png"/><Relationship Id="rId7" Type="http://schemas.openxmlformats.org/officeDocument/2006/relationships/image" Target="../media/image10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2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9" Type="http://schemas.openxmlformats.org/officeDocument/2006/relationships/image" Target="../media/image11.png"/><Relationship Id="rId21" Type="http://schemas.openxmlformats.org/officeDocument/2006/relationships/image" Target="../media/image41.png"/><Relationship Id="rId34" Type="http://schemas.openxmlformats.org/officeDocument/2006/relationships/image" Target="../media/image5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38" Type="http://schemas.openxmlformats.org/officeDocument/2006/relationships/image" Target="../media/image10.png"/><Relationship Id="rId2" Type="http://schemas.openxmlformats.org/officeDocument/2006/relationships/hyperlink" Target="http://www.pphp.unisza.edu.my/" TargetMode="Externa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57.png"/><Relationship Id="rId40" Type="http://schemas.openxmlformats.org/officeDocument/2006/relationships/image" Target="../media/image23.jpe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36" Type="http://schemas.openxmlformats.org/officeDocument/2006/relationships/image" Target="../media/image56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Relationship Id="rId8" Type="http://schemas.openxmlformats.org/officeDocument/2006/relationships/image" Target="../media/image28.png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pphp.unisza.edu.my/" TargetMode="Externa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06.png"/><Relationship Id="rId7" Type="http://schemas.openxmlformats.org/officeDocument/2006/relationships/image" Target="../media/image1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hyperlink" Target="http://www.pphp.unisza.edu.my/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php.unisza.edu.my/" TargetMode="Externa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hyperlink" Target="http://www.pphp.unisza.edu.my/" TargetMode="External"/><Relationship Id="rId7" Type="http://schemas.openxmlformats.org/officeDocument/2006/relationships/image" Target="../media/image148.png"/><Relationship Id="rId12" Type="http://schemas.openxmlformats.org/officeDocument/2006/relationships/image" Target="../media/image152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7.png"/><Relationship Id="rId11" Type="http://schemas.openxmlformats.org/officeDocument/2006/relationships/image" Target="../media/image151.png"/><Relationship Id="rId5" Type="http://schemas.openxmlformats.org/officeDocument/2006/relationships/image" Target="../media/image146.png"/><Relationship Id="rId10" Type="http://schemas.openxmlformats.org/officeDocument/2006/relationships/hyperlink" Target="http://www.facebook.com/ppholistikpelajar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5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hyperlink" Target="http://www.pphp.unisza.edu.my/" TargetMode="External"/><Relationship Id="rId7" Type="http://schemas.openxmlformats.org/officeDocument/2006/relationships/image" Target="../media/image155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10" Type="http://schemas.openxmlformats.org/officeDocument/2006/relationships/image" Target="../media/image156.jpg"/><Relationship Id="rId4" Type="http://schemas.openxmlformats.org/officeDocument/2006/relationships/image" Target="../media/image5.png"/><Relationship Id="rId9" Type="http://schemas.openxmlformats.org/officeDocument/2006/relationships/image" Target="../media/image15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9.sv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php.unisza.edu.my/" TargetMode="Externa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9.png"/><Relationship Id="rId7" Type="http://schemas.openxmlformats.org/officeDocument/2006/relationships/image" Target="../media/image10.png"/><Relationship Id="rId12" Type="http://schemas.openxmlformats.org/officeDocument/2006/relationships/image" Target="../media/image2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26" Type="http://schemas.openxmlformats.org/officeDocument/2006/relationships/image" Target="../media/image88.png"/><Relationship Id="rId39" Type="http://schemas.openxmlformats.org/officeDocument/2006/relationships/image" Target="../media/image101.png"/><Relationship Id="rId21" Type="http://schemas.openxmlformats.org/officeDocument/2006/relationships/image" Target="../media/image83.png"/><Relationship Id="rId34" Type="http://schemas.openxmlformats.org/officeDocument/2006/relationships/image" Target="../media/image96.png"/><Relationship Id="rId42" Type="http://schemas.openxmlformats.org/officeDocument/2006/relationships/image" Target="../media/image104.png"/><Relationship Id="rId7" Type="http://schemas.openxmlformats.org/officeDocument/2006/relationships/image" Target="../media/image69.png"/><Relationship Id="rId2" Type="http://schemas.openxmlformats.org/officeDocument/2006/relationships/image" Target="../media/image10.png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29" Type="http://schemas.openxmlformats.org/officeDocument/2006/relationships/image" Target="../media/image91.png"/><Relationship Id="rId41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24" Type="http://schemas.openxmlformats.org/officeDocument/2006/relationships/image" Target="../media/image86.png"/><Relationship Id="rId32" Type="http://schemas.openxmlformats.org/officeDocument/2006/relationships/image" Target="../media/image94.png"/><Relationship Id="rId37" Type="http://schemas.openxmlformats.org/officeDocument/2006/relationships/image" Target="../media/image99.png"/><Relationship Id="rId40" Type="http://schemas.openxmlformats.org/officeDocument/2006/relationships/image" Target="../media/image102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23" Type="http://schemas.openxmlformats.org/officeDocument/2006/relationships/image" Target="../media/image85.png"/><Relationship Id="rId28" Type="http://schemas.openxmlformats.org/officeDocument/2006/relationships/image" Target="../media/image90.png"/><Relationship Id="rId36" Type="http://schemas.openxmlformats.org/officeDocument/2006/relationships/image" Target="../media/image98.pn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31" Type="http://schemas.openxmlformats.org/officeDocument/2006/relationships/image" Target="../media/image93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Relationship Id="rId22" Type="http://schemas.openxmlformats.org/officeDocument/2006/relationships/image" Target="../media/image84.png"/><Relationship Id="rId27" Type="http://schemas.openxmlformats.org/officeDocument/2006/relationships/image" Target="../media/image89.png"/><Relationship Id="rId30" Type="http://schemas.openxmlformats.org/officeDocument/2006/relationships/image" Target="../media/image92.png"/><Relationship Id="rId35" Type="http://schemas.openxmlformats.org/officeDocument/2006/relationships/image" Target="../media/image97.png"/><Relationship Id="rId43" Type="http://schemas.openxmlformats.org/officeDocument/2006/relationships/image" Target="../media/image23.jpeg"/><Relationship Id="rId8" Type="http://schemas.openxmlformats.org/officeDocument/2006/relationships/image" Target="../media/image70.png"/><Relationship Id="rId3" Type="http://schemas.openxmlformats.org/officeDocument/2006/relationships/image" Target="../media/image11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5" Type="http://schemas.openxmlformats.org/officeDocument/2006/relationships/image" Target="../media/image87.png"/><Relationship Id="rId33" Type="http://schemas.openxmlformats.org/officeDocument/2006/relationships/image" Target="../media/image95.png"/><Relationship Id="rId38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9143999" cy="685799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71600" y="1371600"/>
            <a:ext cx="6703695" cy="1858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64845" marR="652780" indent="1880870">
              <a:lnSpc>
                <a:spcPct val="100000"/>
              </a:lnSpc>
              <a:spcBef>
                <a:spcPts val="95"/>
              </a:spcBef>
            </a:pPr>
            <a:r>
              <a:rPr sz="4000" spc="-25" dirty="0">
                <a:solidFill>
                  <a:srgbClr val="943735"/>
                </a:solidFill>
              </a:rPr>
              <a:t>Bengkel </a:t>
            </a:r>
            <a:r>
              <a:rPr sz="4000" spc="-20" dirty="0">
                <a:solidFill>
                  <a:srgbClr val="943735"/>
                </a:solidFill>
              </a:rPr>
              <a:t> </a:t>
            </a:r>
            <a:r>
              <a:rPr sz="4000" spc="-25" dirty="0">
                <a:solidFill>
                  <a:srgbClr val="943735"/>
                </a:solidFill>
              </a:rPr>
              <a:t>Persediaan </a:t>
            </a:r>
            <a:r>
              <a:rPr sz="4000" spc="-5" dirty="0">
                <a:solidFill>
                  <a:srgbClr val="943735"/>
                </a:solidFill>
              </a:rPr>
              <a:t>&amp;</a:t>
            </a:r>
            <a:r>
              <a:rPr sz="4000" spc="-20" dirty="0">
                <a:solidFill>
                  <a:srgbClr val="943735"/>
                </a:solidFill>
              </a:rPr>
              <a:t> Pengukuhan</a:t>
            </a:r>
            <a:endParaRPr sz="4000" dirty="0"/>
          </a:p>
          <a:p>
            <a:pPr marL="12700">
              <a:lnSpc>
                <a:spcPct val="100000"/>
              </a:lnSpc>
            </a:pPr>
            <a:r>
              <a:rPr sz="4000" spc="-25" dirty="0" err="1">
                <a:solidFill>
                  <a:srgbClr val="943735"/>
                </a:solidFill>
              </a:rPr>
              <a:t>Fasilitator</a:t>
            </a:r>
            <a:r>
              <a:rPr sz="4000" spc="-40" dirty="0">
                <a:solidFill>
                  <a:srgbClr val="943735"/>
                </a:solidFill>
              </a:rPr>
              <a:t> </a:t>
            </a:r>
            <a:r>
              <a:rPr sz="4000" spc="-20" dirty="0" err="1">
                <a:solidFill>
                  <a:srgbClr val="943735"/>
                </a:solidFill>
              </a:rPr>
              <a:t>Sem</a:t>
            </a:r>
            <a:r>
              <a:rPr lang="en-MY" sz="4000" spc="-20" dirty="0">
                <a:solidFill>
                  <a:srgbClr val="943735"/>
                </a:solidFill>
              </a:rPr>
              <a:t>.</a:t>
            </a:r>
            <a:r>
              <a:rPr sz="4000" spc="-10" dirty="0">
                <a:solidFill>
                  <a:srgbClr val="943735"/>
                </a:solidFill>
              </a:rPr>
              <a:t> </a:t>
            </a:r>
            <a:r>
              <a:rPr sz="4000" spc="-5" dirty="0">
                <a:solidFill>
                  <a:srgbClr val="943735"/>
                </a:solidFill>
              </a:rPr>
              <a:t>I</a:t>
            </a:r>
            <a:r>
              <a:rPr lang="en-MY" sz="4000" spc="-5" dirty="0">
                <a:solidFill>
                  <a:srgbClr val="943735"/>
                </a:solidFill>
              </a:rPr>
              <a:t> </a:t>
            </a:r>
            <a:r>
              <a:rPr lang="en-MY" sz="4000" spc="-5" dirty="0" err="1">
                <a:solidFill>
                  <a:srgbClr val="943735"/>
                </a:solidFill>
              </a:rPr>
              <a:t>Sesi</a:t>
            </a:r>
            <a:r>
              <a:rPr lang="en-MY" sz="4000" spc="-5" dirty="0">
                <a:solidFill>
                  <a:srgbClr val="943735"/>
                </a:solidFill>
              </a:rPr>
              <a:t> 2022/2023</a:t>
            </a:r>
            <a:r>
              <a:rPr sz="4000" spc="10" dirty="0">
                <a:solidFill>
                  <a:srgbClr val="943735"/>
                </a:solidFill>
              </a:rPr>
              <a:t> </a:t>
            </a:r>
            <a:endParaRPr sz="4000" dirty="0"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05100" y="3357371"/>
            <a:ext cx="3733800" cy="100736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383282" y="4382261"/>
            <a:ext cx="4377690" cy="907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Calibri"/>
                <a:cs typeface="Calibri"/>
              </a:rPr>
              <a:t>P</a:t>
            </a:r>
            <a:r>
              <a:rPr sz="2000" spc="-10" dirty="0">
                <a:latin typeface="Calibri"/>
                <a:cs typeface="Calibri"/>
              </a:rPr>
              <a:t>usat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embangunan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H</a:t>
            </a:r>
            <a:r>
              <a:rPr sz="2000" spc="-10" dirty="0">
                <a:latin typeface="Calibri"/>
                <a:cs typeface="Calibri"/>
              </a:rPr>
              <a:t>olistik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elajar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spc="-30" dirty="0">
                <a:latin typeface="Calibri"/>
                <a:cs typeface="Calibri"/>
              </a:rPr>
              <a:t>PEJABAT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TIMBALAN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NAIB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CANSELOR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40" dirty="0">
                <a:latin typeface="Calibri"/>
                <a:cs typeface="Calibri"/>
              </a:rPr>
              <a:t>HEPA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703743"/>
              </p:ext>
            </p:extLst>
          </p:nvPr>
        </p:nvGraphicFramePr>
        <p:xfrm>
          <a:off x="304800" y="1675884"/>
          <a:ext cx="8496934" cy="51609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6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8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36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Item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KPI</a:t>
                      </a:r>
                      <a:r>
                        <a:rPr sz="16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Fasilitator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BD4A47"/>
                      </a:solidFill>
                      <a:prstDash val="solid"/>
                    </a:lnL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Minimum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R w="9525">
                      <a:solidFill>
                        <a:srgbClr val="BD4A47"/>
                      </a:solidFill>
                      <a:prstDash val="solid"/>
                    </a:ln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07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1.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Penilaian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Pengajaran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&amp;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Pembelajaran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(P&amp;P)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9525">
                      <a:solidFill>
                        <a:srgbClr val="BD4A47"/>
                      </a:solidFill>
                      <a:prstDash val="solid"/>
                    </a:lnL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Markah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3.5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ke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atas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R w="9525">
                      <a:solidFill>
                        <a:srgbClr val="BD4A47"/>
                      </a:solidFill>
                      <a:prstDash val="solid"/>
                    </a:lnR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2.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Tahap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kepuasan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pelajar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terhadap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fasilitator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70%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ke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atas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39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3.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Tahap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kepatuhan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prosedur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9525">
                      <a:solidFill>
                        <a:srgbClr val="BD4A47"/>
                      </a:solidFill>
                      <a:prstDash val="solid"/>
                    </a:lnL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19"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a.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Jadual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kelas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KKB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100%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dilaksanakan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19710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(termasuk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kelulusan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pertukaran</a:t>
                      </a:r>
                      <a:r>
                        <a:rPr sz="1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jadual)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19"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b.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Penghantaran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laporan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akhir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Pelajar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9710" marR="55816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100%</a:t>
                      </a:r>
                      <a:r>
                        <a:rPr sz="1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dalam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14 hari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bekerja</a:t>
                      </a:r>
                      <a:r>
                        <a:rPr sz="1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selepas </a:t>
                      </a:r>
                      <a:r>
                        <a:rPr sz="1600" spc="-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aktiviti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wajib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dilaksanakan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c.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Penghantaran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tuntutan pengajaran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Lengkap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dalam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tempoh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ditetapkan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d.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Penghantaran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fail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P&amp;P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100%</a:t>
                      </a:r>
                      <a:r>
                        <a:rPr sz="1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lengkap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pada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tarikh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ditetapkan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39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4.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Aktiviti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9525">
                      <a:solidFill>
                        <a:srgbClr val="BD4A47"/>
                      </a:solidFill>
                      <a:prstDash val="solid"/>
                    </a:lnL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9145"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a.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Minimum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aktiviti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sukarelawan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tanpa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kos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548640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semasa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kelas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kokurikulum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100%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dilaksanakan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22958">
                <a:tc>
                  <a:txBody>
                    <a:bodyPr/>
                    <a:lstStyle/>
                    <a:p>
                      <a:pPr marL="548640" marR="2120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b.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Penglibatan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pelajar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kokurikulum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dalam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aktiviti </a:t>
                      </a:r>
                      <a:r>
                        <a:rPr sz="1600" spc="-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PPHP,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HEPA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Universiti yang diarahkan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/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diperakui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PPHP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100%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dipatuhi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908304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</a:rPr>
              <a:t>KPI FASILITATOR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428168"/>
              </p:ext>
            </p:extLst>
          </p:nvPr>
        </p:nvGraphicFramePr>
        <p:xfrm>
          <a:off x="966838" y="1696021"/>
          <a:ext cx="7527924" cy="48528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39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41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Item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KPI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PPHP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9525">
                      <a:solidFill>
                        <a:srgbClr val="BD4A47"/>
                      </a:solidFill>
                      <a:prstDash val="solid"/>
                    </a:lnL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Minimum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R w="9525">
                      <a:solidFill>
                        <a:srgbClr val="BD4A47"/>
                      </a:solidFill>
                      <a:prstDash val="solid"/>
                    </a:ln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164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1.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Pelanggan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pemegang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taruh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844" marB="0">
                    <a:lnL w="9525">
                      <a:solidFill>
                        <a:srgbClr val="BD4A47"/>
                      </a:solidFill>
                      <a:prstDash val="solid"/>
                    </a:lnL>
                    <a:lnR w="9525">
                      <a:solidFill>
                        <a:srgbClr val="BD4A47"/>
                      </a:solidFill>
                      <a:prstDash val="solid"/>
                    </a:lnR>
                    <a:lnB w="9525">
                      <a:solidFill>
                        <a:srgbClr val="BD4A47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926"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a.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Tahap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kepuasan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pelajar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70%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kepuasan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pelajar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413"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b.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Maklum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balas pelanggan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5605" indent="-287020">
                        <a:lnSpc>
                          <a:spcPct val="100000"/>
                        </a:lnSpc>
                        <a:spcBef>
                          <a:spcPts val="270"/>
                        </a:spcBef>
                        <a:buChar char="-"/>
                        <a:tabLst>
                          <a:tab pos="395605" algn="l"/>
                          <a:tab pos="39624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Maklum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balas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dalam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hari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bekerja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95605" indent="-287020">
                        <a:lnSpc>
                          <a:spcPct val="100000"/>
                        </a:lnSpc>
                        <a:buChar char="-"/>
                        <a:tabLst>
                          <a:tab pos="395605" algn="l"/>
                          <a:tab pos="396240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Penyelesaian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dalam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hari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bekerja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2.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Kualiti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prosesan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9525">
                      <a:solidFill>
                        <a:srgbClr val="BD4A47"/>
                      </a:solidFill>
                      <a:prstDash val="solid"/>
                    </a:lnL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927">
                <a:tc>
                  <a:txBody>
                    <a:bodyPr/>
                    <a:lstStyle/>
                    <a:p>
                      <a:pPr marR="10477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a.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Modul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Pengurusan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Aktiviti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Organisasi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Semua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pelajar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926"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b.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Kelulusan permohonan aktiviti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100%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dalam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14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hari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bekerja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926"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c.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Penghantaran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laporan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akhir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100%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dalam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14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hari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bekerja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927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3.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Kualiti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perkhidmatan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9525">
                      <a:solidFill>
                        <a:srgbClr val="BD4A47"/>
                      </a:solidFill>
                      <a:prstDash val="solid"/>
                    </a:lnL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926">
                <a:tc>
                  <a:txBody>
                    <a:bodyPr/>
                    <a:lstStyle/>
                    <a:p>
                      <a:pPr marR="10604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a.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Penyertaan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pelajar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dalam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aktiviti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wajib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100%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menyertai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aktiviti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wajib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(yang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dinilai)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926"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b.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Prestasi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fasilitator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70%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mencapai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3.5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daripada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88"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c.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Pematuhan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prosedur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kewangan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100%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901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4.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Kesukarelawan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kebolehpasaran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9525">
                      <a:solidFill>
                        <a:srgbClr val="BD4A47"/>
                      </a:solidFill>
                      <a:prstDash val="solid"/>
                    </a:lnL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914">
                <a:tc>
                  <a:txBody>
                    <a:bodyPr/>
                    <a:lstStyle/>
                    <a:p>
                      <a:pPr marR="10160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a.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Bil.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penganjuran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aktiviti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kesukarelawan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200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aktiviti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pada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 err="1">
                          <a:latin typeface="Calibri"/>
                          <a:cs typeface="Calibri"/>
                        </a:rPr>
                        <a:t>tahun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lang="en-MY" sz="1400" spc="-5" dirty="0">
                          <a:latin typeface="Calibri"/>
                          <a:cs typeface="Calibri"/>
                        </a:rPr>
                        <a:t>22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(2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setiap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KKB)</a:t>
                      </a:r>
                    </a:p>
                  </a:txBody>
                  <a:tcPr marL="0" marR="0" marT="3492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914"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b.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Bil.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kolaborasi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dengan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agensi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luar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kolaborasi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pada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 err="1">
                          <a:latin typeface="Calibri"/>
                          <a:cs typeface="Calibri"/>
                        </a:rPr>
                        <a:t>tahun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lang="en-MY" sz="1400" spc="-5" dirty="0">
                          <a:latin typeface="Calibri"/>
                          <a:cs typeface="Calibri"/>
                        </a:rPr>
                        <a:t>22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1800" y="939225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KPI PPHP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90931" y="1814196"/>
            <a:ext cx="8762365" cy="375920"/>
            <a:chOff x="190931" y="1817751"/>
            <a:chExt cx="8762365" cy="375920"/>
          </a:xfrm>
        </p:grpSpPr>
        <p:sp>
          <p:nvSpPr>
            <p:cNvPr id="6" name="object 6"/>
            <p:cNvSpPr/>
            <p:nvPr/>
          </p:nvSpPr>
          <p:spPr>
            <a:xfrm>
              <a:off x="195694" y="1817750"/>
              <a:ext cx="8752840" cy="370840"/>
            </a:xfrm>
            <a:custGeom>
              <a:avLst/>
              <a:gdLst/>
              <a:ahLst/>
              <a:cxnLst/>
              <a:rect l="l" t="t" r="r" b="b"/>
              <a:pathLst>
                <a:path w="8752840" h="370839">
                  <a:moveTo>
                    <a:pt x="1403096" y="0"/>
                  </a:moveTo>
                  <a:lnTo>
                    <a:pt x="0" y="0"/>
                  </a:lnTo>
                  <a:lnTo>
                    <a:pt x="0" y="370840"/>
                  </a:lnTo>
                  <a:lnTo>
                    <a:pt x="1403096" y="370840"/>
                  </a:lnTo>
                  <a:lnTo>
                    <a:pt x="1403096" y="0"/>
                  </a:lnTo>
                  <a:close/>
                </a:path>
                <a:path w="8752840" h="370839">
                  <a:moveTo>
                    <a:pt x="8752599" y="0"/>
                  </a:moveTo>
                  <a:lnTo>
                    <a:pt x="1403108" y="0"/>
                  </a:lnTo>
                  <a:lnTo>
                    <a:pt x="1403108" y="370840"/>
                  </a:lnTo>
                  <a:lnTo>
                    <a:pt x="8752599" y="370840"/>
                  </a:lnTo>
                  <a:lnTo>
                    <a:pt x="8752599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0931" y="2188591"/>
              <a:ext cx="8762365" cy="0"/>
            </a:xfrm>
            <a:custGeom>
              <a:avLst/>
              <a:gdLst/>
              <a:ahLst/>
              <a:cxnLst/>
              <a:rect l="l" t="t" r="r" b="b"/>
              <a:pathLst>
                <a:path w="8762365">
                  <a:moveTo>
                    <a:pt x="0" y="0"/>
                  </a:moveTo>
                  <a:lnTo>
                    <a:pt x="8762187" y="0"/>
                  </a:lnTo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90931" y="1814196"/>
            <a:ext cx="8762365" cy="4129404"/>
          </a:xfrm>
          <a:custGeom>
            <a:avLst/>
            <a:gdLst/>
            <a:ahLst/>
            <a:cxnLst/>
            <a:rect l="l" t="t" r="r" b="b"/>
            <a:pathLst>
              <a:path w="8762365" h="4129404">
                <a:moveTo>
                  <a:pt x="0" y="2387219"/>
                </a:moveTo>
                <a:lnTo>
                  <a:pt x="8762187" y="2387219"/>
                </a:lnTo>
              </a:path>
              <a:path w="8762365" h="4129404">
                <a:moveTo>
                  <a:pt x="4762" y="0"/>
                </a:moveTo>
                <a:lnTo>
                  <a:pt x="4762" y="4129379"/>
                </a:lnTo>
              </a:path>
              <a:path w="8762365" h="4129404">
                <a:moveTo>
                  <a:pt x="8757361" y="0"/>
                </a:moveTo>
                <a:lnTo>
                  <a:pt x="8757361" y="4129379"/>
                </a:lnTo>
              </a:path>
              <a:path w="8762365" h="4129404">
                <a:moveTo>
                  <a:pt x="0" y="4699"/>
                </a:moveTo>
                <a:lnTo>
                  <a:pt x="8762187" y="4699"/>
                </a:lnTo>
              </a:path>
              <a:path w="8762365" h="4129404">
                <a:moveTo>
                  <a:pt x="0" y="4124617"/>
                </a:moveTo>
                <a:lnTo>
                  <a:pt x="8762187" y="4124617"/>
                </a:lnTo>
              </a:path>
            </a:pathLst>
          </a:custGeom>
          <a:ln w="9525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88391" y="1835911"/>
            <a:ext cx="8178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ori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29000" y="1835911"/>
            <a:ext cx="3690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Pendaftaran</a:t>
            </a:r>
            <a:r>
              <a:rPr sz="18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dan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KKB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4421" y="2206878"/>
            <a:ext cx="6902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Pelajar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Baharu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77670" y="2206878"/>
            <a:ext cx="7192645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har char="-"/>
              <a:tabLst>
                <a:tab pos="299085" algn="l"/>
                <a:tab pos="299720" algn="l"/>
                <a:tab pos="1018540" algn="l"/>
                <a:tab pos="1522730" algn="l"/>
                <a:tab pos="2479040" algn="l"/>
                <a:tab pos="3274060" algn="l"/>
                <a:tab pos="4545965" algn="l"/>
                <a:tab pos="5720715" algn="l"/>
                <a:tab pos="6324600" algn="l"/>
              </a:tabLst>
            </a:pPr>
            <a:r>
              <a:rPr sz="1800" spc="-15" dirty="0">
                <a:latin typeface="Calibri"/>
                <a:cs typeface="Calibri"/>
              </a:rPr>
              <a:t>Hanya	</a:t>
            </a:r>
            <a:r>
              <a:rPr sz="1800" dirty="0">
                <a:latin typeface="Calibri"/>
                <a:cs typeface="Calibri"/>
              </a:rPr>
              <a:t>KKB	</a:t>
            </a:r>
            <a:r>
              <a:rPr sz="1800" spc="-10" dirty="0">
                <a:latin typeface="Calibri"/>
                <a:cs typeface="Calibri"/>
              </a:rPr>
              <a:t>Berpakej	</a:t>
            </a:r>
            <a:r>
              <a:rPr sz="1800" spc="-5" dirty="0">
                <a:latin typeface="Calibri"/>
                <a:cs typeface="Calibri"/>
              </a:rPr>
              <a:t>(Badan	Beruniform)	</a:t>
            </a:r>
            <a:r>
              <a:rPr sz="1800" spc="-15" dirty="0">
                <a:latin typeface="Calibri"/>
                <a:cs typeface="Calibri"/>
              </a:rPr>
              <a:t>ditawarkan	</a:t>
            </a:r>
            <a:r>
              <a:rPr sz="1800" spc="-5" dirty="0">
                <a:latin typeface="Calibri"/>
                <a:cs typeface="Calibri"/>
              </a:rPr>
              <a:t>pada	</a:t>
            </a:r>
            <a:r>
              <a:rPr sz="1800" spc="-10" dirty="0">
                <a:latin typeface="Calibri"/>
                <a:cs typeface="Calibri"/>
              </a:rPr>
              <a:t>semester</a:t>
            </a:r>
            <a:endParaRPr sz="1800" dirty="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pertama.</a:t>
            </a:r>
            <a:endParaRPr sz="1800" dirty="0">
              <a:latin typeface="Calibri"/>
              <a:cs typeface="Calibri"/>
            </a:endParaRPr>
          </a:p>
          <a:p>
            <a:pPr marL="299085" marR="6985" indent="-287020" algn="just">
              <a:lnSpc>
                <a:spcPct val="100000"/>
              </a:lnSpc>
              <a:buChar char="-"/>
              <a:tabLst>
                <a:tab pos="299720" algn="l"/>
              </a:tabLst>
            </a:pPr>
            <a:r>
              <a:rPr sz="1800" spc="-15" dirty="0">
                <a:latin typeface="Calibri"/>
                <a:cs typeface="Calibri"/>
              </a:rPr>
              <a:t>Fasilitator </a:t>
            </a:r>
            <a:r>
              <a:rPr sz="1800" spc="-10" dirty="0">
                <a:latin typeface="Calibri"/>
                <a:cs typeface="Calibri"/>
              </a:rPr>
              <a:t>yang </a:t>
            </a:r>
            <a:r>
              <a:rPr sz="1800" spc="-5" dirty="0">
                <a:latin typeface="Calibri"/>
                <a:cs typeface="Calibri"/>
              </a:rPr>
              <a:t>telah/sedang </a:t>
            </a:r>
            <a:r>
              <a:rPr sz="1800" dirty="0">
                <a:latin typeface="Calibri"/>
                <a:cs typeface="Calibri"/>
              </a:rPr>
              <a:t>membuat </a:t>
            </a:r>
            <a:r>
              <a:rPr sz="1800" spc="-5" dirty="0">
                <a:latin typeface="Calibri"/>
                <a:cs typeface="Calibri"/>
              </a:rPr>
              <a:t>pemilihan pelajar perlu </a:t>
            </a:r>
            <a:r>
              <a:rPr sz="1800" spc="-10" dirty="0">
                <a:latin typeface="Calibri"/>
                <a:cs typeface="Calibri"/>
              </a:rPr>
              <a:t>datang </a:t>
            </a:r>
            <a:r>
              <a:rPr sz="1800" spc="-65" dirty="0">
                <a:latin typeface="Calibri"/>
                <a:cs typeface="Calibri"/>
              </a:rPr>
              <a:t>ke 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pejabat </a:t>
            </a:r>
            <a:r>
              <a:rPr sz="1800" spc="-10" dirty="0">
                <a:latin typeface="Calibri"/>
                <a:cs typeface="Calibri"/>
              </a:rPr>
              <a:t>PPHP </a:t>
            </a:r>
            <a:r>
              <a:rPr sz="1800" dirty="0">
                <a:latin typeface="Calibri"/>
                <a:cs typeface="Calibri"/>
              </a:rPr>
              <a:t>dan </a:t>
            </a:r>
            <a:r>
              <a:rPr sz="1800" spc="-5" dirty="0">
                <a:latin typeface="Calibri"/>
                <a:cs typeface="Calibri"/>
              </a:rPr>
              <a:t>mendaftar </a:t>
            </a:r>
            <a:r>
              <a:rPr sz="1800" spc="-10" dirty="0">
                <a:latin typeface="Calibri"/>
                <a:cs typeface="Calibri"/>
              </a:rPr>
              <a:t>senarai </a:t>
            </a:r>
            <a:r>
              <a:rPr sz="1800" dirty="0">
                <a:latin typeface="Calibri"/>
                <a:cs typeface="Calibri"/>
              </a:rPr>
              <a:t>akhir nama </a:t>
            </a:r>
            <a:r>
              <a:rPr sz="1800" spc="-5" dirty="0">
                <a:latin typeface="Calibri"/>
                <a:cs typeface="Calibri"/>
              </a:rPr>
              <a:t>pelajar terpilih dalam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sistem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pendaftaran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pelajar</a:t>
            </a:r>
            <a:endParaRPr sz="1800" dirty="0">
              <a:latin typeface="Calibri"/>
              <a:cs typeface="Calibri"/>
            </a:endParaRPr>
          </a:p>
          <a:p>
            <a:pPr marL="299085" indent="-287020" algn="just">
              <a:lnSpc>
                <a:spcPct val="100000"/>
              </a:lnSpc>
              <a:buChar char="-"/>
              <a:tabLst>
                <a:tab pos="299720" algn="l"/>
              </a:tabLst>
            </a:pPr>
            <a:r>
              <a:rPr sz="1800" spc="-30" dirty="0">
                <a:latin typeface="Calibri"/>
                <a:cs typeface="Calibri"/>
              </a:rPr>
              <a:t>Tarikh</a:t>
            </a:r>
            <a:r>
              <a:rPr sz="1800" dirty="0">
                <a:latin typeface="Calibri"/>
                <a:cs typeface="Calibri"/>
              </a:rPr>
              <a:t> akhir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 err="1">
                <a:latin typeface="Calibri"/>
                <a:cs typeface="Calibri"/>
              </a:rPr>
              <a:t>pendaftaran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lang="en-MY" sz="1800" dirty="0" err="1">
                <a:latin typeface="Calibri"/>
                <a:cs typeface="Calibri"/>
              </a:rPr>
              <a:t>adalah</a:t>
            </a:r>
            <a:r>
              <a:rPr lang="en-MY" sz="1800" dirty="0">
                <a:latin typeface="Calibri"/>
                <a:cs typeface="Calibri"/>
              </a:rPr>
              <a:t> </a:t>
            </a:r>
            <a:r>
              <a:rPr lang="en-MY" sz="1800" dirty="0" err="1">
                <a:latin typeface="Calibri"/>
                <a:cs typeface="Calibri"/>
              </a:rPr>
              <a:t>mengikut</a:t>
            </a:r>
            <a:r>
              <a:rPr lang="en-MY" sz="1800" dirty="0">
                <a:latin typeface="Calibri"/>
                <a:cs typeface="Calibri"/>
              </a:rPr>
              <a:t> </a:t>
            </a:r>
            <a:r>
              <a:rPr lang="en-MY" sz="1800" dirty="0" err="1">
                <a:latin typeface="Calibri"/>
                <a:cs typeface="Calibri"/>
              </a:rPr>
              <a:t>kalendar</a:t>
            </a:r>
            <a:r>
              <a:rPr lang="en-MY" sz="1800" dirty="0">
                <a:latin typeface="Calibri"/>
                <a:cs typeface="Calibri"/>
              </a:rPr>
              <a:t> </a:t>
            </a:r>
            <a:r>
              <a:rPr lang="en-MY" sz="1800" dirty="0" err="1">
                <a:latin typeface="Calibri"/>
                <a:cs typeface="Calibri"/>
              </a:rPr>
              <a:t>akademik</a:t>
            </a:r>
            <a:r>
              <a:rPr lang="en-MY" sz="1800" dirty="0">
                <a:latin typeface="Calibri"/>
                <a:cs typeface="Calibri"/>
              </a:rPr>
              <a:t> </a:t>
            </a:r>
            <a:r>
              <a:rPr lang="en-MY" sz="1800" dirty="0" err="1">
                <a:latin typeface="Calibri"/>
                <a:cs typeface="Calibri"/>
              </a:rPr>
              <a:t>tahun</a:t>
            </a:r>
            <a:r>
              <a:rPr lang="en-MY" sz="1800" dirty="0">
                <a:latin typeface="Calibri"/>
                <a:cs typeface="Calibri"/>
              </a:rPr>
              <a:t> </a:t>
            </a:r>
            <a:r>
              <a:rPr lang="en-MY" sz="1800" dirty="0" err="1">
                <a:latin typeface="Calibri"/>
                <a:cs typeface="Calibri"/>
              </a:rPr>
              <a:t>semasa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4421" y="4219194"/>
            <a:ext cx="12115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Pelajar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Sedia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77670" y="4219194"/>
            <a:ext cx="71901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-	</a:t>
            </a:r>
            <a:r>
              <a:rPr sz="1800" spc="-25" dirty="0">
                <a:latin typeface="Calibri"/>
                <a:cs typeface="Calibri"/>
              </a:rPr>
              <a:t>Terpakai</a:t>
            </a:r>
            <a:r>
              <a:rPr sz="1800" spc="1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kepada</a:t>
            </a:r>
            <a:r>
              <a:rPr sz="1800" spc="20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semua</a:t>
            </a:r>
            <a:r>
              <a:rPr sz="1800" spc="204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pelajar</a:t>
            </a:r>
            <a:r>
              <a:rPr sz="1800" spc="204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beruniform</a:t>
            </a:r>
            <a:r>
              <a:rPr sz="1800" spc="2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pertengahan</a:t>
            </a:r>
            <a:r>
              <a:rPr sz="1800" spc="2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dan</a:t>
            </a:r>
            <a:r>
              <a:rPr sz="1800" spc="2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senior,</a:t>
            </a:r>
            <a:r>
              <a:rPr sz="1800" spc="2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dan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64563" y="4493514"/>
            <a:ext cx="6907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18515" algn="l"/>
                <a:tab pos="1423670" algn="l"/>
                <a:tab pos="2052955" algn="l"/>
                <a:tab pos="3258820" algn="l"/>
                <a:tab pos="3787775" algn="l"/>
                <a:tab pos="4766310" algn="l"/>
                <a:tab pos="6153150" algn="l"/>
              </a:tabLst>
            </a:pPr>
            <a:r>
              <a:rPr sz="1800" spc="-5" dirty="0">
                <a:latin typeface="Calibri"/>
                <a:cs typeface="Calibri"/>
              </a:rPr>
              <a:t>pelajar	</a:t>
            </a:r>
            <a:r>
              <a:rPr sz="1800" spc="-10" dirty="0">
                <a:latin typeface="Calibri"/>
                <a:cs typeface="Calibri"/>
              </a:rPr>
              <a:t>yang	</a:t>
            </a:r>
            <a:r>
              <a:rPr sz="1800" dirty="0">
                <a:latin typeface="Calibri"/>
                <a:cs typeface="Calibri"/>
              </a:rPr>
              <a:t>tidak	</a:t>
            </a:r>
            <a:r>
              <a:rPr sz="1800" spc="-5" dirty="0">
                <a:latin typeface="Calibri"/>
                <a:cs typeface="Calibri"/>
              </a:rPr>
              <a:t>mengambil	</a:t>
            </a:r>
            <a:r>
              <a:rPr sz="1800" dirty="0">
                <a:latin typeface="Calibri"/>
                <a:cs typeface="Calibri"/>
              </a:rPr>
              <a:t>KKB	</a:t>
            </a:r>
            <a:r>
              <a:rPr sz="1800" spc="-10" dirty="0">
                <a:latin typeface="Calibri"/>
                <a:cs typeface="Calibri"/>
              </a:rPr>
              <a:t>Berpakej	(berdasarkan	struktur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77670" y="4767833"/>
            <a:ext cx="68230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pengajian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masing-masing)</a:t>
            </a: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sz="1800" spc="-10" dirty="0">
                <a:latin typeface="Calibri"/>
                <a:cs typeface="Calibri"/>
              </a:rPr>
              <a:t>Pelajar</a:t>
            </a:r>
            <a:r>
              <a:rPr sz="1800" spc="-5" dirty="0">
                <a:latin typeface="Calibri"/>
                <a:cs typeface="Calibri"/>
              </a:rPr>
              <a:t> perlu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membuat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pra-daftar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pada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semester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sebelumnya</a:t>
            </a: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sz="1800" spc="-10" dirty="0">
                <a:latin typeface="Calibri"/>
                <a:cs typeface="Calibri"/>
              </a:rPr>
              <a:t>Pelajar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dikehendaki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mengesahkan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pendaftaran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pada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semester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semasa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41059" y="534255"/>
            <a:ext cx="3599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PENDAFTARAN KKB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717762"/>
            <a:ext cx="4620895" cy="4140835"/>
            <a:chOff x="0" y="2717762"/>
            <a:chExt cx="4620895" cy="41408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717762"/>
              <a:ext cx="4620768" cy="41402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36163"/>
              <a:ext cx="4227576" cy="4021834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7223759" y="6588252"/>
            <a:ext cx="1920239" cy="269875"/>
          </a:xfrm>
          <a:custGeom>
            <a:avLst/>
            <a:gdLst/>
            <a:ahLst/>
            <a:cxnLst/>
            <a:rect l="l" t="t" r="r" b="b"/>
            <a:pathLst>
              <a:path w="1920240" h="269875">
                <a:moveTo>
                  <a:pt x="1920240" y="0"/>
                </a:moveTo>
                <a:lnTo>
                  <a:pt x="177800" y="0"/>
                </a:lnTo>
                <a:lnTo>
                  <a:pt x="0" y="269747"/>
                </a:lnTo>
                <a:lnTo>
                  <a:pt x="1920240" y="269747"/>
                </a:lnTo>
                <a:lnTo>
                  <a:pt x="192024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559167" y="6613652"/>
            <a:ext cx="15068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www.pphp.unisza.edu.my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00543" y="6588250"/>
            <a:ext cx="184403" cy="24536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239268" y="1772411"/>
            <a:ext cx="8667115" cy="4273550"/>
            <a:chOff x="239268" y="1772411"/>
            <a:chExt cx="8667115" cy="4273550"/>
          </a:xfrm>
        </p:grpSpPr>
        <p:sp>
          <p:nvSpPr>
            <p:cNvPr id="9" name="object 9"/>
            <p:cNvSpPr/>
            <p:nvPr/>
          </p:nvSpPr>
          <p:spPr>
            <a:xfrm>
              <a:off x="252222" y="1785365"/>
              <a:ext cx="8641080" cy="4247515"/>
            </a:xfrm>
            <a:custGeom>
              <a:avLst/>
              <a:gdLst/>
              <a:ahLst/>
              <a:cxnLst/>
              <a:rect l="l" t="t" r="r" b="b"/>
              <a:pathLst>
                <a:path w="8641080" h="4247515">
                  <a:moveTo>
                    <a:pt x="8641080" y="0"/>
                  </a:moveTo>
                  <a:lnTo>
                    <a:pt x="0" y="0"/>
                  </a:lnTo>
                  <a:lnTo>
                    <a:pt x="0" y="4247388"/>
                  </a:lnTo>
                  <a:lnTo>
                    <a:pt x="8641080" y="4247388"/>
                  </a:lnTo>
                  <a:lnTo>
                    <a:pt x="86410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2222" y="1785365"/>
              <a:ext cx="8641080" cy="4247515"/>
            </a:xfrm>
            <a:custGeom>
              <a:avLst/>
              <a:gdLst/>
              <a:ahLst/>
              <a:cxnLst/>
              <a:rect l="l" t="t" r="r" b="b"/>
              <a:pathLst>
                <a:path w="8641080" h="4247515">
                  <a:moveTo>
                    <a:pt x="0" y="4247388"/>
                  </a:moveTo>
                  <a:lnTo>
                    <a:pt x="8641080" y="4247388"/>
                  </a:lnTo>
                  <a:lnTo>
                    <a:pt x="8641080" y="0"/>
                  </a:lnTo>
                  <a:lnTo>
                    <a:pt x="0" y="0"/>
                  </a:lnTo>
                  <a:lnTo>
                    <a:pt x="0" y="4247388"/>
                  </a:lnTo>
                  <a:close/>
                </a:path>
              </a:pathLst>
            </a:custGeom>
            <a:ln w="25908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30200" y="1803272"/>
            <a:ext cx="8486140" cy="414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 algn="just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Setiap pelajar </a:t>
            </a:r>
            <a:r>
              <a:rPr sz="1800" dirty="0">
                <a:latin typeface="Calibri"/>
                <a:cs typeface="Calibri"/>
              </a:rPr>
              <a:t>perlu </a:t>
            </a:r>
            <a:r>
              <a:rPr sz="1800" spc="-10" dirty="0">
                <a:latin typeface="Calibri"/>
                <a:cs typeface="Calibri"/>
              </a:rPr>
              <a:t>menyemak struktur </a:t>
            </a:r>
            <a:r>
              <a:rPr sz="1800" spc="-5" dirty="0">
                <a:latin typeface="Calibri"/>
                <a:cs typeface="Calibri"/>
              </a:rPr>
              <a:t>pengajian </a:t>
            </a:r>
            <a:r>
              <a:rPr sz="1800" dirty="0">
                <a:latin typeface="Calibri"/>
                <a:cs typeface="Calibri"/>
              </a:rPr>
              <a:t>masing-masing </a:t>
            </a:r>
            <a:r>
              <a:rPr sz="1800" spc="-5" dirty="0">
                <a:latin typeface="Calibri"/>
                <a:cs typeface="Calibri"/>
              </a:rPr>
              <a:t>untuk mengetahui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semester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kursus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kokurikulum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ditawarkan</a:t>
            </a:r>
            <a:endParaRPr sz="1800" dirty="0">
              <a:latin typeface="Calibri"/>
              <a:cs typeface="Calibri"/>
            </a:endParaRPr>
          </a:p>
          <a:p>
            <a:pPr marL="299085" marR="5715" indent="-287020" algn="just">
              <a:lnSpc>
                <a:spcPct val="100000"/>
              </a:lnSpc>
              <a:buFont typeface="Wingdings"/>
              <a:buChar char=""/>
              <a:tabLst>
                <a:tab pos="299720" algn="l"/>
              </a:tabLst>
            </a:pPr>
            <a:r>
              <a:rPr sz="1800" spc="-10" dirty="0">
                <a:latin typeface="Calibri"/>
                <a:cs typeface="Calibri"/>
              </a:rPr>
              <a:t>Pelajar</a:t>
            </a:r>
            <a:r>
              <a:rPr sz="1800" spc="-5" dirty="0">
                <a:latin typeface="Calibri"/>
                <a:cs typeface="Calibri"/>
              </a:rPr>
              <a:t> perlu</a:t>
            </a:r>
            <a:r>
              <a:rPr sz="1800" dirty="0">
                <a:latin typeface="Calibri"/>
                <a:cs typeface="Calibri"/>
              </a:rPr>
              <a:t> membuat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pra</a:t>
            </a:r>
            <a:r>
              <a:rPr sz="1800" spc="-10" dirty="0">
                <a:latin typeface="Calibri"/>
                <a:cs typeface="Calibri"/>
              </a:rPr>
              <a:t> pendaftaran</a:t>
            </a:r>
            <a:r>
              <a:rPr sz="1800" spc="-5" dirty="0">
                <a:latin typeface="Calibri"/>
                <a:cs typeface="Calibri"/>
              </a:rPr>
              <a:t> pada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semester</a:t>
            </a:r>
            <a:r>
              <a:rPr sz="1800" spc="-5" dirty="0">
                <a:latin typeface="Calibri"/>
                <a:cs typeface="Calibri"/>
              </a:rPr>
              <a:t> semasa</a:t>
            </a:r>
            <a:r>
              <a:rPr sz="1800" spc="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untuk</a:t>
            </a:r>
            <a:r>
              <a:rPr sz="1800" spc="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mengambil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kursus kokurikulum </a:t>
            </a:r>
            <a:r>
              <a:rPr sz="1800" spc="-5" dirty="0">
                <a:latin typeface="Calibri"/>
                <a:cs typeface="Calibri"/>
              </a:rPr>
              <a:t>pada </a:t>
            </a:r>
            <a:r>
              <a:rPr sz="1800" spc="-10" dirty="0">
                <a:latin typeface="Calibri"/>
                <a:cs typeface="Calibri"/>
              </a:rPr>
              <a:t>semester berikutnya berdasarkan struktur </a:t>
            </a:r>
            <a:r>
              <a:rPr sz="1800" spc="-5" dirty="0">
                <a:latin typeface="Calibri"/>
                <a:cs typeface="Calibri"/>
              </a:rPr>
              <a:t>pengajian </a:t>
            </a:r>
            <a:r>
              <a:rPr sz="1800" dirty="0">
                <a:latin typeface="Calibri"/>
                <a:cs typeface="Calibri"/>
              </a:rPr>
              <a:t>masing-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masing.</a:t>
            </a:r>
          </a:p>
          <a:p>
            <a:pPr marL="299085" marR="5080" indent="-287020" algn="just">
              <a:lnSpc>
                <a:spcPct val="100000"/>
              </a:lnSpc>
              <a:buFont typeface="Wingdings"/>
              <a:buChar char=""/>
              <a:tabLst>
                <a:tab pos="299720" algn="l"/>
              </a:tabLst>
            </a:pPr>
            <a:r>
              <a:rPr sz="1800" spc="-10" dirty="0">
                <a:latin typeface="Calibri"/>
                <a:cs typeface="Calibri"/>
              </a:rPr>
              <a:t>Pelajar </a:t>
            </a:r>
            <a:r>
              <a:rPr sz="1800" spc="-5" dirty="0">
                <a:latin typeface="Calibri"/>
                <a:cs typeface="Calibri"/>
              </a:rPr>
              <a:t>perlu </a:t>
            </a:r>
            <a:r>
              <a:rPr sz="1800" dirty="0">
                <a:latin typeface="Calibri"/>
                <a:cs typeface="Calibri"/>
              </a:rPr>
              <a:t>memberi </a:t>
            </a:r>
            <a:r>
              <a:rPr sz="1800" spc="-5" dirty="0">
                <a:latin typeface="Calibri"/>
                <a:cs typeface="Calibri"/>
              </a:rPr>
              <a:t>perhatian terhadap </a:t>
            </a:r>
            <a:r>
              <a:rPr sz="1800" spc="-10" dirty="0">
                <a:latin typeface="Calibri"/>
                <a:cs typeface="Calibri"/>
              </a:rPr>
              <a:t>tarikh </a:t>
            </a:r>
            <a:r>
              <a:rPr sz="1800" spc="-25" dirty="0">
                <a:latin typeface="Calibri"/>
                <a:cs typeface="Calibri"/>
              </a:rPr>
              <a:t>pra-daftar, </a:t>
            </a:r>
            <a:r>
              <a:rPr sz="1800" spc="-10" dirty="0">
                <a:latin typeface="Calibri"/>
                <a:cs typeface="Calibri"/>
              </a:rPr>
              <a:t>pendaftaran, </a:t>
            </a:r>
            <a:r>
              <a:rPr sz="1800" dirty="0">
                <a:latin typeface="Calibri"/>
                <a:cs typeface="Calibri"/>
              </a:rPr>
              <a:t>gugur </a:t>
            </a:r>
            <a:r>
              <a:rPr sz="1800" spc="-5" dirty="0">
                <a:latin typeface="Calibri"/>
                <a:cs typeface="Calibri"/>
              </a:rPr>
              <a:t>tambah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dan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pengesahan.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Semua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tarikh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ini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akan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ditentukan</a:t>
            </a:r>
            <a:r>
              <a:rPr sz="1800" spc="-5" dirty="0">
                <a:latin typeface="Calibri"/>
                <a:cs typeface="Calibri"/>
              </a:rPr>
              <a:t> dan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dimaklumkan</a:t>
            </a:r>
            <a:r>
              <a:rPr sz="1800" dirty="0">
                <a:latin typeface="Calibri"/>
                <a:cs typeface="Calibri"/>
              </a:rPr>
              <a:t> oleh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Pusat </a:t>
            </a:r>
            <a:r>
              <a:rPr sz="1800" spc="-5" dirty="0">
                <a:latin typeface="Calibri"/>
                <a:cs typeface="Calibri"/>
              </a:rPr>
              <a:t> Pengurusan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Akademik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dan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Pengantarabangsaan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melalui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laman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mereka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juga</a:t>
            </a:r>
            <a:r>
              <a:rPr sz="1800" spc="3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portal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pelajar.</a:t>
            </a:r>
            <a:endParaRPr sz="1800" dirty="0">
              <a:latin typeface="Calibri"/>
              <a:cs typeface="Calibri"/>
            </a:endParaRPr>
          </a:p>
          <a:p>
            <a:pPr marL="299085" marR="8890" indent="-287020" algn="just">
              <a:lnSpc>
                <a:spcPct val="100000"/>
              </a:lnSpc>
              <a:buFont typeface="Wingdings"/>
              <a:buChar char=""/>
              <a:tabLst>
                <a:tab pos="299720" algn="l"/>
              </a:tabLst>
            </a:pP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Kegagalan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mendaftar 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kursus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selepas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tarikh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pengesahan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menyebabkan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pelajar dihalang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mengikuti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kursus</a:t>
            </a:r>
            <a:r>
              <a:rPr sz="18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dan</a:t>
            </a:r>
            <a:r>
              <a:rPr sz="18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tiada</a:t>
            </a:r>
            <a:r>
              <a:rPr sz="18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gred</a:t>
            </a:r>
            <a:r>
              <a:rPr sz="18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diberikan.</a:t>
            </a:r>
            <a:endParaRPr sz="1800" b="1" dirty="0">
              <a:latin typeface="Calibri"/>
              <a:cs typeface="Calibri"/>
            </a:endParaRPr>
          </a:p>
          <a:p>
            <a:pPr marL="299085" marR="6985" indent="-287020" algn="just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299720" algn="l"/>
              </a:tabLst>
            </a:pP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Kehadiran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 kuliah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 adalah</a:t>
            </a:r>
            <a:r>
              <a:rPr sz="18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wajib.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Notis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 AMARAN</a:t>
            </a:r>
            <a:r>
              <a:rPr sz="18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akan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diberikan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jika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 ketidakhadiran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 melebihi</a:t>
            </a:r>
            <a:r>
              <a:rPr sz="18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10% daripada</a:t>
            </a:r>
            <a:r>
              <a:rPr sz="18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jumlah</a:t>
            </a:r>
            <a:r>
              <a:rPr sz="18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kuliah</a:t>
            </a:r>
            <a:r>
              <a:rPr sz="180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yang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telah</a:t>
            </a:r>
            <a:r>
              <a:rPr sz="180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dilaksanakan.</a:t>
            </a:r>
            <a:endParaRPr sz="1800" b="1" dirty="0">
              <a:latin typeface="Calibri"/>
              <a:cs typeface="Calibri"/>
            </a:endParaRPr>
          </a:p>
          <a:p>
            <a:pPr marL="299085" marR="6985" indent="-287020" algn="just">
              <a:lnSpc>
                <a:spcPct val="100000"/>
              </a:lnSpc>
              <a:buFont typeface="Wingdings"/>
              <a:buChar char=""/>
              <a:tabLst>
                <a:tab pos="299720" algn="l"/>
              </a:tabLst>
            </a:pP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Notis halang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melengkapkan 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kursus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akan 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dikeluarkan jika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pelajar tidak hadir lebih 20%.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Gred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 F</a:t>
            </a:r>
            <a:r>
              <a:rPr sz="18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akan</a:t>
            </a:r>
            <a:r>
              <a:rPr sz="18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diberikan.</a:t>
            </a:r>
            <a:endParaRPr sz="1800" b="1" dirty="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43200" y="497586"/>
            <a:ext cx="34474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8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PENDAFTARAN KKB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8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1629916"/>
            <a:ext cx="8498205" cy="5111750"/>
          </a:xfrm>
          <a:custGeom>
            <a:avLst/>
            <a:gdLst/>
            <a:ahLst/>
            <a:cxnLst/>
            <a:rect l="l" t="t" r="r" b="b"/>
            <a:pathLst>
              <a:path w="8498205" h="5111750">
                <a:moveTo>
                  <a:pt x="0" y="5111496"/>
                </a:moveTo>
                <a:lnTo>
                  <a:pt x="8497824" y="5111496"/>
                </a:lnTo>
                <a:lnTo>
                  <a:pt x="8497824" y="0"/>
                </a:lnTo>
                <a:lnTo>
                  <a:pt x="0" y="0"/>
                </a:lnTo>
                <a:lnTo>
                  <a:pt x="0" y="5111496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2437" y="1649983"/>
            <a:ext cx="8341359" cy="43749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6985" indent="-34290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10" dirty="0">
                <a:latin typeface="Arial Black"/>
                <a:cs typeface="Arial Black"/>
              </a:rPr>
              <a:t>Semua </a:t>
            </a:r>
            <a:r>
              <a:rPr sz="1600" spc="-5" dirty="0">
                <a:latin typeface="Arial Black"/>
                <a:cs typeface="Arial Black"/>
              </a:rPr>
              <a:t>fasilitator </a:t>
            </a:r>
            <a:r>
              <a:rPr sz="1600" spc="5" dirty="0">
                <a:latin typeface="Arial Black"/>
                <a:cs typeface="Arial Black"/>
              </a:rPr>
              <a:t>perlu </a:t>
            </a:r>
            <a:r>
              <a:rPr sz="1600" spc="-5" dirty="0">
                <a:latin typeface="Arial Black"/>
                <a:cs typeface="Arial Black"/>
              </a:rPr>
              <a:t>melaksanakan</a:t>
            </a:r>
            <a:r>
              <a:rPr sz="1600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modul </a:t>
            </a:r>
            <a:r>
              <a:rPr sz="1600" spc="-15" dirty="0">
                <a:latin typeface="Arial Black"/>
                <a:cs typeface="Arial Black"/>
              </a:rPr>
              <a:t>kelas</a:t>
            </a:r>
            <a:r>
              <a:rPr sz="1600" spc="-10" dirty="0">
                <a:latin typeface="Arial Black"/>
                <a:cs typeface="Arial Black"/>
              </a:rPr>
              <a:t> </a:t>
            </a:r>
            <a:r>
              <a:rPr sz="1600" dirty="0">
                <a:latin typeface="Arial Black"/>
                <a:cs typeface="Arial Black"/>
              </a:rPr>
              <a:t>KKB </a:t>
            </a:r>
            <a:r>
              <a:rPr sz="1600" spc="-15" dirty="0">
                <a:latin typeface="Arial Black"/>
                <a:cs typeface="Arial Black"/>
              </a:rPr>
              <a:t>yang</a:t>
            </a:r>
            <a:r>
              <a:rPr sz="1600" spc="-10" dirty="0">
                <a:latin typeface="Arial Black"/>
                <a:cs typeface="Arial Black"/>
              </a:rPr>
              <a:t> </a:t>
            </a:r>
            <a:r>
              <a:rPr sz="1600" spc="5" dirty="0">
                <a:latin typeface="Arial Black"/>
                <a:cs typeface="Arial Black"/>
              </a:rPr>
              <a:t>pertama </a:t>
            </a:r>
            <a:r>
              <a:rPr sz="1600" spc="-520" dirty="0">
                <a:latin typeface="Arial Black"/>
                <a:cs typeface="Arial Black"/>
              </a:rPr>
              <a:t> </a:t>
            </a:r>
            <a:r>
              <a:rPr sz="1600" spc="10" dirty="0">
                <a:latin typeface="Arial Black"/>
                <a:cs typeface="Arial Black"/>
              </a:rPr>
              <a:t>seperti</a:t>
            </a:r>
            <a:r>
              <a:rPr sz="1600" spc="-5" dirty="0">
                <a:latin typeface="Arial Black"/>
                <a:cs typeface="Arial Black"/>
              </a:rPr>
              <a:t> berikut:-</a:t>
            </a:r>
            <a:endParaRPr sz="1600" dirty="0">
              <a:latin typeface="Arial Black"/>
              <a:cs typeface="Arial Black"/>
            </a:endParaRPr>
          </a:p>
          <a:p>
            <a:pPr marL="812800" lvl="1" indent="-342900">
              <a:lnSpc>
                <a:spcPct val="100000"/>
              </a:lnSpc>
              <a:spcBef>
                <a:spcPts val="315"/>
              </a:spcBef>
              <a:buAutoNum type="alphaLcPeriod"/>
              <a:tabLst>
                <a:tab pos="812165" algn="l"/>
                <a:tab pos="812800" algn="l"/>
              </a:tabLst>
            </a:pPr>
            <a:r>
              <a:rPr sz="1200" spc="-5" dirty="0">
                <a:latin typeface="Arial Black"/>
                <a:cs typeface="Arial Black"/>
              </a:rPr>
              <a:t>Modul</a:t>
            </a:r>
            <a:r>
              <a:rPr sz="1200" dirty="0">
                <a:latin typeface="Arial Black"/>
                <a:cs typeface="Arial Black"/>
              </a:rPr>
              <a:t> pengurusan</a:t>
            </a:r>
            <a:r>
              <a:rPr sz="1200" spc="1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aktiviti</a:t>
            </a:r>
            <a:r>
              <a:rPr sz="1200" spc="2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(dahulunya</a:t>
            </a:r>
            <a:r>
              <a:rPr sz="120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dikenali</a:t>
            </a:r>
            <a:r>
              <a:rPr sz="1200" spc="-1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sebagai</a:t>
            </a:r>
            <a:r>
              <a:rPr sz="1200" spc="-1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Kursus</a:t>
            </a:r>
            <a:r>
              <a:rPr sz="1200" spc="4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Pengurusan</a:t>
            </a:r>
            <a:r>
              <a:rPr sz="1200" spc="1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Organisasi)</a:t>
            </a:r>
          </a:p>
          <a:p>
            <a:pPr marL="812800" lvl="1" indent="-342900">
              <a:lnSpc>
                <a:spcPct val="100000"/>
              </a:lnSpc>
              <a:spcBef>
                <a:spcPts val="290"/>
              </a:spcBef>
              <a:buAutoNum type="alphaLcPeriod"/>
              <a:tabLst>
                <a:tab pos="812165" algn="l"/>
                <a:tab pos="812800" algn="l"/>
              </a:tabLst>
            </a:pPr>
            <a:r>
              <a:rPr sz="1200" spc="-5" dirty="0">
                <a:latin typeface="Arial Black"/>
                <a:cs typeface="Arial Black"/>
              </a:rPr>
              <a:t>Melantik</a:t>
            </a:r>
            <a:r>
              <a:rPr sz="1200" spc="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jawatankuasa</a:t>
            </a:r>
            <a:r>
              <a:rPr sz="1200" dirty="0">
                <a:latin typeface="Arial Black"/>
                <a:cs typeface="Arial Black"/>
              </a:rPr>
              <a:t> induk di</a:t>
            </a:r>
            <a:r>
              <a:rPr sz="1200" spc="-1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akhir </a:t>
            </a:r>
            <a:r>
              <a:rPr sz="1200" spc="-10" dirty="0">
                <a:latin typeface="Arial Black"/>
                <a:cs typeface="Arial Black"/>
              </a:rPr>
              <a:t>kelas</a:t>
            </a:r>
            <a:r>
              <a:rPr sz="1200" spc="-2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KKB</a:t>
            </a:r>
            <a:r>
              <a:rPr sz="1200" spc="5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yang</a:t>
            </a:r>
            <a:r>
              <a:rPr sz="1200" spc="15" dirty="0">
                <a:latin typeface="Arial Black"/>
                <a:cs typeface="Arial Black"/>
              </a:rPr>
              <a:t> </a:t>
            </a:r>
            <a:r>
              <a:rPr sz="1200" spc="5" dirty="0">
                <a:latin typeface="Arial Black"/>
                <a:cs typeface="Arial Black"/>
              </a:rPr>
              <a:t>pertama</a:t>
            </a:r>
            <a:endParaRPr sz="1200" dirty="0">
              <a:latin typeface="Arial Black"/>
              <a:cs typeface="Arial Black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</a:pPr>
            <a:endParaRPr sz="1450" dirty="0">
              <a:latin typeface="Arial Black"/>
              <a:cs typeface="Arial Black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5" dirty="0">
                <a:latin typeface="Arial Black"/>
                <a:cs typeface="Arial Black"/>
              </a:rPr>
              <a:t>Modul</a:t>
            </a:r>
            <a:r>
              <a:rPr sz="1600" spc="-25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Pengurusan</a:t>
            </a:r>
            <a:r>
              <a:rPr sz="1600" spc="-35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Aktiviti</a:t>
            </a:r>
            <a:endParaRPr sz="1600" dirty="0">
              <a:latin typeface="Arial Black"/>
              <a:cs typeface="Arial Black"/>
            </a:endParaRPr>
          </a:p>
          <a:p>
            <a:pPr marL="812800" marR="5080" lvl="1" indent="-342900" algn="just">
              <a:lnSpc>
                <a:spcPct val="100000"/>
              </a:lnSpc>
              <a:spcBef>
                <a:spcPts val="315"/>
              </a:spcBef>
              <a:buAutoNum type="alphaLcPeriod"/>
              <a:tabLst>
                <a:tab pos="812800" algn="l"/>
              </a:tabLst>
            </a:pPr>
            <a:r>
              <a:rPr sz="1200" spc="-5" dirty="0">
                <a:latin typeface="Arial Black"/>
                <a:cs typeface="Arial Black"/>
              </a:rPr>
              <a:t>Modul </a:t>
            </a:r>
            <a:r>
              <a:rPr sz="1200" dirty="0">
                <a:latin typeface="Arial Black"/>
                <a:cs typeface="Arial Black"/>
              </a:rPr>
              <a:t>ini </a:t>
            </a:r>
            <a:r>
              <a:rPr sz="1200" spc="-5" dirty="0">
                <a:latin typeface="Arial Black"/>
                <a:cs typeface="Arial Black"/>
              </a:rPr>
              <a:t>tidak </a:t>
            </a:r>
            <a:r>
              <a:rPr sz="1200" spc="5" dirty="0">
                <a:latin typeface="Arial Black"/>
                <a:cs typeface="Arial Black"/>
              </a:rPr>
              <a:t>lagi </a:t>
            </a:r>
            <a:r>
              <a:rPr sz="1200" spc="-5" dirty="0">
                <a:latin typeface="Arial Black"/>
                <a:cs typeface="Arial Black"/>
              </a:rPr>
              <a:t>dilaksanakan oleh </a:t>
            </a:r>
            <a:r>
              <a:rPr sz="1200" dirty="0">
                <a:latin typeface="Arial Black"/>
                <a:cs typeface="Arial Black"/>
              </a:rPr>
              <a:t>pegawai </a:t>
            </a:r>
            <a:r>
              <a:rPr sz="1200" spc="-50" dirty="0">
                <a:latin typeface="Arial Black"/>
                <a:cs typeface="Arial Black"/>
              </a:rPr>
              <a:t>PPHP, </a:t>
            </a:r>
            <a:r>
              <a:rPr sz="1200" spc="-5" dirty="0">
                <a:latin typeface="Arial Black"/>
                <a:cs typeface="Arial Black"/>
              </a:rPr>
              <a:t>sebaliknya mesti </a:t>
            </a:r>
            <a:r>
              <a:rPr sz="1200" dirty="0">
                <a:latin typeface="Arial Black"/>
                <a:cs typeface="Arial Black"/>
              </a:rPr>
              <a:t>dilaksanakan </a:t>
            </a:r>
            <a:r>
              <a:rPr sz="1200" spc="-5" dirty="0">
                <a:latin typeface="Arial Black"/>
                <a:cs typeface="Arial Black"/>
              </a:rPr>
              <a:t>oleh </a:t>
            </a:r>
            <a:r>
              <a:rPr sz="120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fasilitator </a:t>
            </a:r>
            <a:r>
              <a:rPr sz="1200" dirty="0">
                <a:latin typeface="Arial Black"/>
                <a:cs typeface="Arial Black"/>
              </a:rPr>
              <a:t>pada </a:t>
            </a:r>
            <a:r>
              <a:rPr sz="1200" spc="-5" dirty="0">
                <a:latin typeface="Arial Black"/>
                <a:cs typeface="Arial Black"/>
              </a:rPr>
              <a:t>kuliah KKB</a:t>
            </a:r>
            <a:r>
              <a:rPr sz="1200" spc="390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yang </a:t>
            </a:r>
            <a:r>
              <a:rPr sz="1200" spc="5" dirty="0">
                <a:latin typeface="Arial Black"/>
                <a:cs typeface="Arial Black"/>
              </a:rPr>
              <a:t>pertama, </a:t>
            </a:r>
            <a:r>
              <a:rPr sz="1200" dirty="0">
                <a:latin typeface="Arial Black"/>
                <a:cs typeface="Arial Black"/>
              </a:rPr>
              <a:t>dan boleh </a:t>
            </a:r>
            <a:r>
              <a:rPr sz="1200" spc="-5" dirty="0">
                <a:latin typeface="Arial Black"/>
                <a:cs typeface="Arial Black"/>
              </a:rPr>
              <a:t>dilanjutkan </a:t>
            </a:r>
            <a:r>
              <a:rPr sz="1200" dirty="0">
                <a:latin typeface="Arial Black"/>
                <a:cs typeface="Arial Black"/>
              </a:rPr>
              <a:t>sehingga </a:t>
            </a:r>
            <a:r>
              <a:rPr sz="1200" spc="-5" dirty="0">
                <a:latin typeface="Arial Black"/>
                <a:cs typeface="Arial Black"/>
              </a:rPr>
              <a:t>kuliah KKB </a:t>
            </a:r>
            <a:r>
              <a:rPr sz="1200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yang </a:t>
            </a:r>
            <a:r>
              <a:rPr sz="1200" spc="-5" dirty="0">
                <a:latin typeface="Arial Black"/>
                <a:cs typeface="Arial Black"/>
              </a:rPr>
              <a:t>kedua.</a:t>
            </a:r>
            <a:endParaRPr sz="1200" dirty="0">
              <a:latin typeface="Arial Black"/>
              <a:cs typeface="Arial Black"/>
            </a:endParaRPr>
          </a:p>
          <a:p>
            <a:pPr marL="812800" lvl="1" indent="-342900" algn="just">
              <a:lnSpc>
                <a:spcPct val="100000"/>
              </a:lnSpc>
              <a:spcBef>
                <a:spcPts val="290"/>
              </a:spcBef>
              <a:buAutoNum type="alphaLcPeriod"/>
              <a:tabLst>
                <a:tab pos="812800" algn="l"/>
              </a:tabLst>
            </a:pPr>
            <a:r>
              <a:rPr sz="1200" spc="-5" dirty="0">
                <a:latin typeface="Arial Black"/>
                <a:cs typeface="Arial Black"/>
              </a:rPr>
              <a:t>Slaid </a:t>
            </a:r>
            <a:r>
              <a:rPr sz="1200" dirty="0">
                <a:latin typeface="Arial Black"/>
                <a:cs typeface="Arial Black"/>
              </a:rPr>
              <a:t>modul</a:t>
            </a:r>
            <a:r>
              <a:rPr sz="1200" spc="-5" dirty="0">
                <a:latin typeface="Arial Black"/>
                <a:cs typeface="Arial Black"/>
              </a:rPr>
              <a:t> disediakan</a:t>
            </a:r>
            <a:r>
              <a:rPr sz="1200" spc="-1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dan</a:t>
            </a:r>
            <a:r>
              <a:rPr sz="1200" spc="-1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boleh </a:t>
            </a:r>
            <a:r>
              <a:rPr sz="1200" spc="-5" dirty="0">
                <a:latin typeface="Arial Black"/>
                <a:cs typeface="Arial Black"/>
              </a:rPr>
              <a:t>dimuat</a:t>
            </a:r>
            <a:r>
              <a:rPr sz="1200" spc="-10" dirty="0">
                <a:latin typeface="Arial Black"/>
                <a:cs typeface="Arial Black"/>
              </a:rPr>
              <a:t> </a:t>
            </a:r>
            <a:r>
              <a:rPr sz="1200" spc="5" dirty="0">
                <a:latin typeface="Arial Black"/>
                <a:cs typeface="Arial Black"/>
              </a:rPr>
              <a:t>turun</a:t>
            </a:r>
            <a:r>
              <a:rPr sz="1200" spc="2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dari </a:t>
            </a:r>
            <a:r>
              <a:rPr sz="1200" dirty="0">
                <a:latin typeface="Arial Black"/>
                <a:cs typeface="Arial Black"/>
              </a:rPr>
              <a:t>laman </a:t>
            </a:r>
            <a:r>
              <a:rPr sz="1200" spc="-5" dirty="0" err="1">
                <a:latin typeface="Arial Black"/>
                <a:cs typeface="Arial Black"/>
              </a:rPr>
              <a:t>sesawang</a:t>
            </a:r>
            <a:r>
              <a:rPr sz="1200" dirty="0">
                <a:latin typeface="Arial Black"/>
                <a:cs typeface="Arial Black"/>
              </a:rPr>
              <a:t> </a:t>
            </a:r>
            <a:r>
              <a:rPr sz="1200" spc="-50" dirty="0">
                <a:latin typeface="Arial Black"/>
                <a:cs typeface="Arial Black"/>
              </a:rPr>
              <a:t>PPHP</a:t>
            </a:r>
            <a:endParaRPr sz="1200" dirty="0">
              <a:latin typeface="Arial Black"/>
              <a:cs typeface="Arial Black"/>
            </a:endParaRPr>
          </a:p>
          <a:p>
            <a:pPr marL="812800" marR="6350" lvl="1" indent="-342900" algn="just">
              <a:lnSpc>
                <a:spcPct val="100000"/>
              </a:lnSpc>
              <a:spcBef>
                <a:spcPts val="290"/>
              </a:spcBef>
              <a:buAutoNum type="alphaLcPeriod"/>
              <a:tabLst>
                <a:tab pos="812800" algn="l"/>
              </a:tabLst>
            </a:pPr>
            <a:r>
              <a:rPr sz="1200" spc="-5" dirty="0">
                <a:latin typeface="Arial Black"/>
                <a:cs typeface="Arial Black"/>
              </a:rPr>
              <a:t>Modul </a:t>
            </a:r>
            <a:r>
              <a:rPr sz="1200" dirty="0">
                <a:latin typeface="Arial Black"/>
                <a:cs typeface="Arial Black"/>
              </a:rPr>
              <a:t>ini adalah </a:t>
            </a:r>
            <a:r>
              <a:rPr sz="1200" spc="-5" dirty="0">
                <a:latin typeface="Arial Black"/>
                <a:cs typeface="Arial Black"/>
              </a:rPr>
              <a:t>sebahagian </a:t>
            </a:r>
            <a:r>
              <a:rPr sz="1200" dirty="0">
                <a:latin typeface="Arial Black"/>
                <a:cs typeface="Arial Black"/>
              </a:rPr>
              <a:t>modul </a:t>
            </a:r>
            <a:r>
              <a:rPr sz="1200" spc="-5" dirty="0">
                <a:latin typeface="Arial Black"/>
                <a:cs typeface="Arial Black"/>
              </a:rPr>
              <a:t>kemahiran insaniah </a:t>
            </a:r>
            <a:r>
              <a:rPr sz="1200" dirty="0">
                <a:latin typeface="Arial Black"/>
                <a:cs typeface="Arial Black"/>
              </a:rPr>
              <a:t>dan </a:t>
            </a:r>
            <a:r>
              <a:rPr sz="1200" spc="-5" dirty="0">
                <a:latin typeface="Arial Black"/>
                <a:cs typeface="Arial Black"/>
              </a:rPr>
              <a:t>menyediakan </a:t>
            </a:r>
            <a:r>
              <a:rPr sz="1200" dirty="0">
                <a:latin typeface="Arial Black"/>
                <a:cs typeface="Arial Black"/>
              </a:rPr>
              <a:t>pelajar </a:t>
            </a:r>
            <a:r>
              <a:rPr sz="1200" spc="-20" dirty="0">
                <a:latin typeface="Arial Black"/>
                <a:cs typeface="Arial Black"/>
              </a:rPr>
              <a:t>ke </a:t>
            </a:r>
            <a:r>
              <a:rPr sz="1200" dirty="0">
                <a:latin typeface="Arial Black"/>
                <a:cs typeface="Arial Black"/>
              </a:rPr>
              <a:t>arah </a:t>
            </a:r>
            <a:r>
              <a:rPr sz="1200" spc="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menganjurkan</a:t>
            </a:r>
            <a:r>
              <a:rPr sz="1200" spc="-1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aktiviti-aktiviti</a:t>
            </a:r>
            <a:r>
              <a:rPr sz="1200" spc="5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KKB</a:t>
            </a:r>
            <a:r>
              <a:rPr sz="1200" spc="1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dengan</a:t>
            </a:r>
            <a:r>
              <a:rPr sz="1200" spc="-1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efisien.</a:t>
            </a:r>
            <a:endParaRPr sz="1200" dirty="0">
              <a:latin typeface="Arial Black"/>
              <a:cs typeface="Arial Black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Font typeface="Arial Black"/>
              <a:buAutoNum type="alphaLcPeriod"/>
            </a:pPr>
            <a:endParaRPr sz="1450" dirty="0">
              <a:latin typeface="Arial Black"/>
              <a:cs typeface="Arial Black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5" dirty="0">
                <a:latin typeface="Arial Black"/>
                <a:cs typeface="Arial Black"/>
              </a:rPr>
              <a:t>Lantikan</a:t>
            </a:r>
            <a:r>
              <a:rPr sz="1600" spc="-20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Ahli</a:t>
            </a:r>
            <a:r>
              <a:rPr sz="1600" spc="10" dirty="0">
                <a:latin typeface="Arial Black"/>
                <a:cs typeface="Arial Black"/>
              </a:rPr>
              <a:t> </a:t>
            </a:r>
            <a:r>
              <a:rPr sz="1600" spc="-10" dirty="0">
                <a:latin typeface="Arial Black"/>
                <a:cs typeface="Arial Black"/>
              </a:rPr>
              <a:t>Jawatankuasa</a:t>
            </a:r>
            <a:endParaRPr sz="1600" dirty="0">
              <a:latin typeface="Arial Black"/>
              <a:cs typeface="Arial Black"/>
            </a:endParaRPr>
          </a:p>
          <a:p>
            <a:pPr marL="812800" lvl="1" indent="-342900">
              <a:lnSpc>
                <a:spcPct val="100000"/>
              </a:lnSpc>
              <a:spcBef>
                <a:spcPts val="320"/>
              </a:spcBef>
              <a:buAutoNum type="alphaLcPeriod"/>
              <a:tabLst>
                <a:tab pos="812165" algn="l"/>
                <a:tab pos="812800" algn="l"/>
              </a:tabLst>
            </a:pPr>
            <a:r>
              <a:rPr sz="1200" dirty="0">
                <a:latin typeface="Arial Black"/>
                <a:cs typeface="Arial Black"/>
              </a:rPr>
              <a:t>Di</a:t>
            </a:r>
            <a:r>
              <a:rPr sz="1200" spc="16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akhir</a:t>
            </a:r>
            <a:r>
              <a:rPr sz="1200" spc="165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kelas</a:t>
            </a:r>
            <a:r>
              <a:rPr sz="1200" spc="16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KKB</a:t>
            </a:r>
            <a:r>
              <a:rPr sz="1200" spc="170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yang</a:t>
            </a:r>
            <a:r>
              <a:rPr sz="1200" spc="170" dirty="0">
                <a:latin typeface="Arial Black"/>
                <a:cs typeface="Arial Black"/>
              </a:rPr>
              <a:t> </a:t>
            </a:r>
            <a:r>
              <a:rPr sz="1200" spc="5" dirty="0">
                <a:latin typeface="Arial Black"/>
                <a:cs typeface="Arial Black"/>
              </a:rPr>
              <a:t>pertama,</a:t>
            </a:r>
            <a:r>
              <a:rPr sz="1200" spc="16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fasilitator</a:t>
            </a:r>
            <a:r>
              <a:rPr sz="1200" spc="165" dirty="0">
                <a:latin typeface="Arial Black"/>
                <a:cs typeface="Arial Black"/>
              </a:rPr>
              <a:t> </a:t>
            </a:r>
            <a:r>
              <a:rPr sz="1200" spc="5" dirty="0">
                <a:latin typeface="Arial Black"/>
                <a:cs typeface="Arial Black"/>
              </a:rPr>
              <a:t>perlu</a:t>
            </a:r>
            <a:r>
              <a:rPr sz="1200" spc="16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memastikan</a:t>
            </a:r>
            <a:r>
              <a:rPr sz="1200" spc="17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ahli</a:t>
            </a:r>
            <a:r>
              <a:rPr sz="1200" spc="16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jawatankuasa</a:t>
            </a:r>
            <a:r>
              <a:rPr sz="1200" spc="17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telah</a:t>
            </a:r>
            <a:endParaRPr sz="1200" dirty="0">
              <a:latin typeface="Arial Black"/>
              <a:cs typeface="Arial Black"/>
            </a:endParaRPr>
          </a:p>
          <a:p>
            <a:pPr marL="812800">
              <a:lnSpc>
                <a:spcPct val="100000"/>
              </a:lnSpc>
            </a:pPr>
            <a:r>
              <a:rPr sz="1200" spc="-5" dirty="0">
                <a:latin typeface="Arial Black"/>
                <a:cs typeface="Arial Black"/>
              </a:rPr>
              <a:t>dilantik</a:t>
            </a:r>
            <a:endParaRPr sz="1200" dirty="0">
              <a:latin typeface="Arial Black"/>
              <a:cs typeface="Arial Black"/>
            </a:endParaRPr>
          </a:p>
          <a:p>
            <a:pPr marL="812800" lvl="1" indent="-342900">
              <a:lnSpc>
                <a:spcPct val="100000"/>
              </a:lnSpc>
              <a:spcBef>
                <a:spcPts val="290"/>
              </a:spcBef>
              <a:buAutoNum type="alphaLcPeriod" startAt="2"/>
              <a:tabLst>
                <a:tab pos="812165" algn="l"/>
                <a:tab pos="812800" algn="l"/>
              </a:tabLst>
            </a:pPr>
            <a:r>
              <a:rPr sz="1200" dirty="0">
                <a:latin typeface="Arial Black"/>
                <a:cs typeface="Arial Black"/>
              </a:rPr>
              <a:t>Borang</a:t>
            </a:r>
            <a:r>
              <a:rPr sz="1200" spc="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lantikan</a:t>
            </a:r>
            <a:r>
              <a:rPr sz="120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jawatankuasa</a:t>
            </a:r>
            <a:r>
              <a:rPr sz="1200" spc="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boleh</a:t>
            </a:r>
            <a:r>
              <a:rPr sz="1200" spc="-1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dimuat</a:t>
            </a:r>
            <a:r>
              <a:rPr sz="1200" spc="5" dirty="0">
                <a:latin typeface="Arial Black"/>
                <a:cs typeface="Arial Black"/>
              </a:rPr>
              <a:t> turun</a:t>
            </a:r>
            <a:r>
              <a:rPr sz="1200" spc="1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dari</a:t>
            </a:r>
            <a:r>
              <a:rPr sz="1200" spc="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laman </a:t>
            </a:r>
            <a:r>
              <a:rPr sz="1200" spc="-5" dirty="0">
                <a:latin typeface="Arial Black"/>
                <a:cs typeface="Arial Black"/>
              </a:rPr>
              <a:t>sesawang</a:t>
            </a:r>
            <a:r>
              <a:rPr sz="120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PPHP</a:t>
            </a:r>
            <a:endParaRPr sz="1200" dirty="0">
              <a:latin typeface="Arial Black"/>
              <a:cs typeface="Arial Black"/>
            </a:endParaRPr>
          </a:p>
          <a:p>
            <a:pPr marL="812800" lvl="1" indent="-342900">
              <a:lnSpc>
                <a:spcPct val="100000"/>
              </a:lnSpc>
              <a:spcBef>
                <a:spcPts val="285"/>
              </a:spcBef>
              <a:buAutoNum type="alphaLcPeriod" startAt="2"/>
              <a:tabLst>
                <a:tab pos="812165" algn="l"/>
                <a:tab pos="812800" algn="l"/>
              </a:tabLst>
            </a:pPr>
            <a:r>
              <a:rPr sz="1200" dirty="0">
                <a:latin typeface="Arial Black"/>
                <a:cs typeface="Arial Black"/>
              </a:rPr>
              <a:t>Senarai </a:t>
            </a:r>
            <a:r>
              <a:rPr sz="1200" spc="-5" dirty="0">
                <a:latin typeface="Arial Black"/>
                <a:cs typeface="Arial Black"/>
              </a:rPr>
              <a:t>lantikan</a:t>
            </a:r>
            <a:r>
              <a:rPr sz="1200" spc="5" dirty="0">
                <a:latin typeface="Arial Black"/>
                <a:cs typeface="Arial Black"/>
              </a:rPr>
              <a:t> perlu</a:t>
            </a:r>
            <a:r>
              <a:rPr sz="1200" spc="1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diisi</a:t>
            </a:r>
            <a:r>
              <a:rPr sz="1200" spc="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dalam</a:t>
            </a:r>
            <a:r>
              <a:rPr sz="1200" spc="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dua</a:t>
            </a:r>
            <a:r>
              <a:rPr sz="1200" spc="-5" dirty="0">
                <a:latin typeface="Arial Black"/>
                <a:cs typeface="Arial Black"/>
              </a:rPr>
              <a:t> salinan</a:t>
            </a:r>
            <a:r>
              <a:rPr sz="1200" spc="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(salinan</a:t>
            </a:r>
            <a:r>
              <a:rPr sz="1200" spc="10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fasilitator</a:t>
            </a:r>
            <a:r>
              <a:rPr sz="1200" spc="3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dan</a:t>
            </a:r>
            <a:r>
              <a:rPr sz="1200" spc="-1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PPHP)</a:t>
            </a:r>
            <a:endParaRPr sz="1200" dirty="0">
              <a:latin typeface="Arial Black"/>
              <a:cs typeface="Arial Black"/>
            </a:endParaRPr>
          </a:p>
          <a:p>
            <a:pPr marL="812800" marR="6350" lvl="1" indent="-342900">
              <a:lnSpc>
                <a:spcPct val="100000"/>
              </a:lnSpc>
              <a:spcBef>
                <a:spcPts val="290"/>
              </a:spcBef>
              <a:buAutoNum type="alphaLcPeriod" startAt="2"/>
              <a:tabLst>
                <a:tab pos="812165" algn="l"/>
                <a:tab pos="812800" algn="l"/>
              </a:tabLst>
            </a:pPr>
            <a:r>
              <a:rPr sz="1200" spc="-5" dirty="0">
                <a:latin typeface="Arial Black"/>
                <a:cs typeface="Arial Black"/>
              </a:rPr>
              <a:t>Salinan</a:t>
            </a:r>
            <a:r>
              <a:rPr sz="1200" spc="7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PPHP</a:t>
            </a:r>
            <a:r>
              <a:rPr sz="1200" spc="70" dirty="0">
                <a:latin typeface="Arial Black"/>
                <a:cs typeface="Arial Black"/>
              </a:rPr>
              <a:t> </a:t>
            </a:r>
            <a:r>
              <a:rPr sz="1200" spc="5" dirty="0">
                <a:latin typeface="Arial Black"/>
                <a:cs typeface="Arial Black"/>
              </a:rPr>
              <a:t>perlu</a:t>
            </a:r>
            <a:r>
              <a:rPr sz="1200" spc="7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diserahkan</a:t>
            </a:r>
            <a:r>
              <a:rPr sz="1200" spc="8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oleh</a:t>
            </a:r>
            <a:r>
              <a:rPr sz="1200" spc="6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fasilitator</a:t>
            </a:r>
            <a:r>
              <a:rPr sz="1200" spc="75" dirty="0">
                <a:latin typeface="Arial Black"/>
                <a:cs typeface="Arial Black"/>
              </a:rPr>
              <a:t> </a:t>
            </a:r>
            <a:r>
              <a:rPr sz="1200" spc="-20" dirty="0">
                <a:latin typeface="Arial Black"/>
                <a:cs typeface="Arial Black"/>
              </a:rPr>
              <a:t>ke</a:t>
            </a:r>
            <a:r>
              <a:rPr sz="1200" spc="7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pejabat</a:t>
            </a:r>
            <a:r>
              <a:rPr sz="1200" spc="7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PPHP</a:t>
            </a:r>
            <a:r>
              <a:rPr sz="1200" spc="7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sebelum</a:t>
            </a:r>
            <a:r>
              <a:rPr sz="1200" spc="75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kelas</a:t>
            </a:r>
            <a:r>
              <a:rPr sz="1200" spc="7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KKB</a:t>
            </a:r>
            <a:r>
              <a:rPr sz="1200" spc="90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yang </a:t>
            </a:r>
            <a:r>
              <a:rPr sz="1200" spc="-385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kedua</a:t>
            </a:r>
            <a:r>
              <a:rPr sz="1200" spc="-3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dilaksanakan</a:t>
            </a:r>
            <a:endParaRPr sz="1200" dirty="0">
              <a:latin typeface="Arial Black"/>
              <a:cs typeface="Arial Black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8422" y="928371"/>
            <a:ext cx="6846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LANTIKAN AHLI JAWATANKUASA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64029" y="1989582"/>
            <a:ext cx="2453640" cy="647700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12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Pelajar </a:t>
            </a:r>
            <a:r>
              <a:rPr sz="1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&amp;</a:t>
            </a:r>
            <a:r>
              <a:rPr sz="12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Fasilitator</a:t>
            </a:r>
            <a:endParaRPr sz="1200">
              <a:latin typeface="Calibri"/>
              <a:cs typeface="Calibri"/>
            </a:endParaRPr>
          </a:p>
          <a:p>
            <a:pPr marL="94615" marR="89535" algn="ctr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Bincang,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muat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turun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lengkapkan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borang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cadangan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aktiviti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20461" y="1989582"/>
            <a:ext cx="3096895" cy="647700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215265" marR="209550" indent="-635" algn="ctr">
              <a:lnSpc>
                <a:spcPct val="100000"/>
              </a:lnSpc>
              <a:spcBef>
                <a:spcPts val="285"/>
              </a:spcBef>
            </a:pPr>
            <a:r>
              <a:rPr sz="12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Pengerusi</a:t>
            </a:r>
            <a:r>
              <a:rPr sz="1200" b="1" u="heavy" spc="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&amp;</a:t>
            </a:r>
            <a:r>
              <a:rPr sz="12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1 </a:t>
            </a:r>
            <a:r>
              <a:rPr sz="12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Setiausaha </a:t>
            </a:r>
            <a:r>
              <a:rPr sz="1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&amp;</a:t>
            </a:r>
            <a:r>
              <a:rPr sz="12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1</a:t>
            </a:r>
            <a:r>
              <a:rPr sz="1200" b="1" u="heavy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Ahli</a:t>
            </a:r>
            <a:r>
              <a:rPr sz="1200" b="1" u="heavy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Biasa </a:t>
            </a:r>
            <a:r>
              <a:rPr sz="12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Bentangkan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cadangan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kepada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panel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penilai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PPHP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mengikut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jadual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pembentangan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25061" y="3213354"/>
            <a:ext cx="1152525" cy="792480"/>
          </a:xfrm>
          <a:custGeom>
            <a:avLst/>
            <a:gdLst/>
            <a:ahLst/>
            <a:cxnLst/>
            <a:rect l="l" t="t" r="r" b="b"/>
            <a:pathLst>
              <a:path w="1152525" h="792479">
                <a:moveTo>
                  <a:pt x="0" y="396240"/>
                </a:moveTo>
                <a:lnTo>
                  <a:pt x="576072" y="0"/>
                </a:lnTo>
                <a:lnTo>
                  <a:pt x="1152143" y="396240"/>
                </a:lnTo>
                <a:lnTo>
                  <a:pt x="576072" y="792480"/>
                </a:lnTo>
                <a:lnTo>
                  <a:pt x="0" y="396240"/>
                </a:lnTo>
                <a:close/>
              </a:path>
            </a:pathLst>
          </a:custGeom>
          <a:ln w="25908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229480" y="3404996"/>
            <a:ext cx="5441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985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Panel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</a:t>
            </a:r>
            <a:r>
              <a:rPr sz="1200" dirty="0">
                <a:latin typeface="Calibri"/>
                <a:cs typeface="Calibri"/>
              </a:rPr>
              <a:t>o</a:t>
            </a:r>
            <a:r>
              <a:rPr sz="1200" spc="-45" dirty="0">
                <a:latin typeface="Calibri"/>
                <a:cs typeface="Calibri"/>
              </a:rPr>
              <a:t>k</a:t>
            </a:r>
            <a:r>
              <a:rPr sz="1200" spc="-5" dirty="0">
                <a:latin typeface="Calibri"/>
                <a:cs typeface="Calibri"/>
              </a:rPr>
              <a:t>o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g?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24905" y="5519165"/>
            <a:ext cx="3168650" cy="1150620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12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Pelajar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Hantar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salinan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320040" indent="-229235">
              <a:lnSpc>
                <a:spcPct val="100000"/>
              </a:lnSpc>
              <a:buAutoNum type="alphaLcPeriod"/>
              <a:tabLst>
                <a:tab pos="320675" algn="l"/>
              </a:tabLst>
            </a:pPr>
            <a:r>
              <a:rPr sz="1200" spc="-5" dirty="0">
                <a:latin typeface="Calibri"/>
                <a:cs typeface="Calibri"/>
              </a:rPr>
              <a:t>Borang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cadangan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asal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yang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telah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dibentang</a:t>
            </a:r>
            <a:endParaRPr sz="1200">
              <a:latin typeface="Calibri"/>
              <a:cs typeface="Calibri"/>
            </a:endParaRPr>
          </a:p>
          <a:p>
            <a:pPr marL="320040" indent="-229235">
              <a:lnSpc>
                <a:spcPct val="100000"/>
              </a:lnSpc>
              <a:buAutoNum type="alphaLcPeriod"/>
              <a:tabLst>
                <a:tab pos="320675" algn="l"/>
              </a:tabLst>
            </a:pPr>
            <a:r>
              <a:rPr sz="1200" spc="-5" dirty="0">
                <a:latin typeface="Calibri"/>
                <a:cs typeface="Calibri"/>
              </a:rPr>
              <a:t>Borang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cadangan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yang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telah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disokong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panel</a:t>
            </a:r>
            <a:endParaRPr sz="1200">
              <a:latin typeface="Calibri"/>
              <a:cs typeface="Calibri"/>
            </a:endParaRPr>
          </a:p>
          <a:p>
            <a:pPr marL="320040" indent="-229235">
              <a:lnSpc>
                <a:spcPct val="100000"/>
              </a:lnSpc>
              <a:buAutoNum type="alphaLcPeriod"/>
              <a:tabLst>
                <a:tab pos="320675" algn="l"/>
              </a:tabLst>
            </a:pPr>
            <a:r>
              <a:rPr sz="1200" spc="-5" dirty="0">
                <a:latin typeface="Calibri"/>
                <a:cs typeface="Calibri"/>
              </a:rPr>
              <a:t>Soft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copy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borang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cadangan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64029" y="5519165"/>
            <a:ext cx="3167380" cy="1150620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12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PPHP</a:t>
            </a:r>
            <a:endParaRPr sz="1200">
              <a:latin typeface="Calibri"/>
              <a:cs typeface="Calibri"/>
            </a:endParaRPr>
          </a:p>
          <a:p>
            <a:pPr marL="1254125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Keluarkan:</a:t>
            </a:r>
            <a:endParaRPr sz="1200">
              <a:latin typeface="Calibri"/>
              <a:cs typeface="Calibri"/>
            </a:endParaRPr>
          </a:p>
          <a:p>
            <a:pPr marL="320040" indent="-229870">
              <a:lnSpc>
                <a:spcPct val="100000"/>
              </a:lnSpc>
              <a:buAutoNum type="arabicPeriod"/>
              <a:tabLst>
                <a:tab pos="320675" algn="l"/>
              </a:tabLst>
            </a:pPr>
            <a:r>
              <a:rPr sz="1200" spc="-10" dirty="0">
                <a:latin typeface="Calibri"/>
                <a:cs typeface="Calibri"/>
              </a:rPr>
              <a:t>Surat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kelulusan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projek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sahaja,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atau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bersama</a:t>
            </a:r>
            <a:endParaRPr sz="1200">
              <a:latin typeface="Calibri"/>
              <a:cs typeface="Calibri"/>
            </a:endParaRPr>
          </a:p>
          <a:p>
            <a:pPr marL="320040" indent="-229870">
              <a:lnSpc>
                <a:spcPct val="100000"/>
              </a:lnSpc>
              <a:buAutoNum type="arabicPeriod"/>
              <a:tabLst>
                <a:tab pos="320675" algn="l"/>
              </a:tabLst>
            </a:pPr>
            <a:r>
              <a:rPr sz="1200" spc="-10" dirty="0">
                <a:latin typeface="Calibri"/>
                <a:cs typeface="Calibri"/>
              </a:rPr>
              <a:t>Surat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kelulusan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bajet</a:t>
            </a:r>
            <a:endParaRPr sz="1200">
              <a:latin typeface="Calibri"/>
              <a:cs typeface="Calibri"/>
            </a:endParaRPr>
          </a:p>
          <a:p>
            <a:pPr marL="90805" marR="262255">
              <a:lnSpc>
                <a:spcPct val="100000"/>
              </a:lnSpc>
            </a:pPr>
            <a:r>
              <a:rPr sz="1200" spc="-5" dirty="0">
                <a:solidFill>
                  <a:srgbClr val="006FC0"/>
                </a:solidFill>
                <a:latin typeface="Calibri"/>
                <a:cs typeface="Calibri"/>
              </a:rPr>
              <a:t>(dalam tempoh </a:t>
            </a:r>
            <a:r>
              <a:rPr sz="1200" dirty="0">
                <a:solidFill>
                  <a:srgbClr val="006FC0"/>
                </a:solidFill>
                <a:latin typeface="Calibri"/>
                <a:cs typeface="Calibri"/>
              </a:rPr>
              <a:t>7 hari </a:t>
            </a:r>
            <a:r>
              <a:rPr sz="1200" spc="-10" dirty="0">
                <a:solidFill>
                  <a:srgbClr val="006FC0"/>
                </a:solidFill>
                <a:latin typeface="Calibri"/>
                <a:cs typeface="Calibri"/>
              </a:rPr>
              <a:t>bekerja </a:t>
            </a:r>
            <a:r>
              <a:rPr sz="1200" dirty="0">
                <a:solidFill>
                  <a:srgbClr val="006FC0"/>
                </a:solidFill>
                <a:latin typeface="Calibri"/>
                <a:cs typeface="Calibri"/>
              </a:rPr>
              <a:t>daripada </a:t>
            </a:r>
            <a:r>
              <a:rPr sz="1200" spc="-5" dirty="0">
                <a:solidFill>
                  <a:srgbClr val="006FC0"/>
                </a:solidFill>
                <a:latin typeface="Calibri"/>
                <a:cs typeface="Calibri"/>
              </a:rPr>
              <a:t>tarikh </a:t>
            </a:r>
            <a:r>
              <a:rPr sz="1200" spc="-26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006FC0"/>
                </a:solidFill>
                <a:latin typeface="Calibri"/>
                <a:cs typeface="Calibri"/>
              </a:rPr>
              <a:t>terima</a:t>
            </a:r>
            <a:r>
              <a:rPr sz="1200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006FC0"/>
                </a:solidFill>
                <a:latin typeface="Calibri"/>
                <a:cs typeface="Calibri"/>
              </a:rPr>
              <a:t>borang</a:t>
            </a:r>
            <a:r>
              <a:rPr sz="1200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006FC0"/>
                </a:solidFill>
                <a:latin typeface="Calibri"/>
                <a:cs typeface="Calibri"/>
              </a:rPr>
              <a:t>cadangan)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44234" y="4336541"/>
            <a:ext cx="2449195" cy="875030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12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Pelajar</a:t>
            </a:r>
            <a:endParaRPr sz="1200">
              <a:latin typeface="Calibri"/>
              <a:cs typeface="Calibri"/>
            </a:endParaRPr>
          </a:p>
          <a:p>
            <a:pPr marL="171450" marR="163830" algn="ctr">
              <a:lnSpc>
                <a:spcPct val="100000"/>
              </a:lnSpc>
              <a:spcBef>
                <a:spcPts val="5"/>
              </a:spcBef>
            </a:pPr>
            <a:r>
              <a:rPr sz="1200" spc="-15" dirty="0">
                <a:latin typeface="Calibri"/>
                <a:cs typeface="Calibri"/>
              </a:rPr>
              <a:t>Tempahan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logistik,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pengangkutan,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peralatan </a:t>
            </a:r>
            <a:r>
              <a:rPr sz="1200" dirty="0">
                <a:latin typeface="Calibri"/>
                <a:cs typeface="Calibri"/>
              </a:rPr>
              <a:t>dan lain-lain </a:t>
            </a:r>
            <a:r>
              <a:rPr sz="1200" spc="-10" dirty="0">
                <a:latin typeface="Calibri"/>
                <a:cs typeface="Calibri"/>
              </a:rPr>
              <a:t>jika </a:t>
            </a:r>
            <a:r>
              <a:rPr sz="1200" spc="-5" dirty="0">
                <a:latin typeface="Calibri"/>
                <a:cs typeface="Calibri"/>
              </a:rPr>
              <a:t> berkenaan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64029" y="4318253"/>
            <a:ext cx="2449195" cy="875030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12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Pelajar</a:t>
            </a:r>
            <a:endParaRPr sz="1200">
              <a:latin typeface="Calibri"/>
              <a:cs typeface="Calibri"/>
            </a:endParaRPr>
          </a:p>
          <a:p>
            <a:pPr marL="161290" marR="156845" algn="ctr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Membuat susulan untuk </a:t>
            </a:r>
            <a:r>
              <a:rPr sz="1200" spc="-10" dirty="0">
                <a:latin typeface="Calibri"/>
                <a:cs typeface="Calibri"/>
              </a:rPr>
              <a:t>kelulusan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program,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bajet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tempahan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30668" y="5210555"/>
            <a:ext cx="76200" cy="307340"/>
          </a:xfrm>
          <a:custGeom>
            <a:avLst/>
            <a:gdLst/>
            <a:ahLst/>
            <a:cxnLst/>
            <a:rect l="l" t="t" r="r" b="b"/>
            <a:pathLst>
              <a:path w="76200" h="307339">
                <a:moveTo>
                  <a:pt x="31750" y="230632"/>
                </a:moveTo>
                <a:lnTo>
                  <a:pt x="0" y="230632"/>
                </a:lnTo>
                <a:lnTo>
                  <a:pt x="38100" y="306832"/>
                </a:lnTo>
                <a:lnTo>
                  <a:pt x="69850" y="243332"/>
                </a:lnTo>
                <a:lnTo>
                  <a:pt x="31750" y="243332"/>
                </a:lnTo>
                <a:lnTo>
                  <a:pt x="31750" y="230632"/>
                </a:lnTo>
                <a:close/>
              </a:path>
              <a:path w="76200" h="307339">
                <a:moveTo>
                  <a:pt x="44450" y="0"/>
                </a:moveTo>
                <a:lnTo>
                  <a:pt x="31750" y="0"/>
                </a:lnTo>
                <a:lnTo>
                  <a:pt x="31750" y="243332"/>
                </a:lnTo>
                <a:lnTo>
                  <a:pt x="44450" y="243332"/>
                </a:lnTo>
                <a:lnTo>
                  <a:pt x="44450" y="0"/>
                </a:lnTo>
                <a:close/>
              </a:path>
              <a:path w="76200" h="307339">
                <a:moveTo>
                  <a:pt x="76200" y="230632"/>
                </a:moveTo>
                <a:lnTo>
                  <a:pt x="44450" y="230632"/>
                </a:lnTo>
                <a:lnTo>
                  <a:pt x="44450" y="243332"/>
                </a:lnTo>
                <a:lnTo>
                  <a:pt x="69850" y="243332"/>
                </a:lnTo>
                <a:lnTo>
                  <a:pt x="76200" y="230632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30140" y="6056376"/>
            <a:ext cx="794385" cy="76200"/>
          </a:xfrm>
          <a:custGeom>
            <a:avLst/>
            <a:gdLst/>
            <a:ahLst/>
            <a:cxnLst/>
            <a:rect l="l" t="t" r="r" b="b"/>
            <a:pathLst>
              <a:path w="794385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794385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794385" h="76200">
                <a:moveTo>
                  <a:pt x="794131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794131" y="44450"/>
                </a:lnTo>
                <a:lnTo>
                  <a:pt x="794131" y="3175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50464" y="5192267"/>
            <a:ext cx="76200" cy="325755"/>
          </a:xfrm>
          <a:custGeom>
            <a:avLst/>
            <a:gdLst/>
            <a:ahLst/>
            <a:cxnLst/>
            <a:rect l="l" t="t" r="r" b="b"/>
            <a:pathLst>
              <a:path w="76200" h="325754">
                <a:moveTo>
                  <a:pt x="44450" y="63499"/>
                </a:moveTo>
                <a:lnTo>
                  <a:pt x="31750" y="63499"/>
                </a:lnTo>
                <a:lnTo>
                  <a:pt x="31750" y="325754"/>
                </a:lnTo>
                <a:lnTo>
                  <a:pt x="44450" y="325754"/>
                </a:lnTo>
                <a:lnTo>
                  <a:pt x="44450" y="63499"/>
                </a:lnTo>
                <a:close/>
              </a:path>
              <a:path w="76200" h="325754">
                <a:moveTo>
                  <a:pt x="38100" y="0"/>
                </a:moveTo>
                <a:lnTo>
                  <a:pt x="0" y="76199"/>
                </a:lnTo>
                <a:lnTo>
                  <a:pt x="31750" y="76199"/>
                </a:lnTo>
                <a:lnTo>
                  <a:pt x="31750" y="63499"/>
                </a:lnTo>
                <a:lnTo>
                  <a:pt x="69850" y="63499"/>
                </a:lnTo>
                <a:lnTo>
                  <a:pt x="38100" y="0"/>
                </a:lnTo>
                <a:close/>
              </a:path>
              <a:path w="76200" h="325754">
                <a:moveTo>
                  <a:pt x="69850" y="63499"/>
                </a:moveTo>
                <a:lnTo>
                  <a:pt x="44450" y="63499"/>
                </a:lnTo>
                <a:lnTo>
                  <a:pt x="44450" y="76199"/>
                </a:lnTo>
                <a:lnTo>
                  <a:pt x="76200" y="76199"/>
                </a:lnTo>
                <a:lnTo>
                  <a:pt x="69850" y="63499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56488" y="2636519"/>
            <a:ext cx="6850380" cy="1699895"/>
          </a:xfrm>
          <a:custGeom>
            <a:avLst/>
            <a:gdLst/>
            <a:ahLst/>
            <a:cxnLst/>
            <a:rect l="l" t="t" r="r" b="b"/>
            <a:pathLst>
              <a:path w="6850380" h="1699895">
                <a:moveTo>
                  <a:pt x="3066796" y="965708"/>
                </a:moveTo>
                <a:lnTo>
                  <a:pt x="44450" y="965708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975614"/>
                </a:lnTo>
                <a:lnTo>
                  <a:pt x="34594" y="978408"/>
                </a:lnTo>
                <a:lnTo>
                  <a:pt x="3066796" y="978408"/>
                </a:lnTo>
                <a:lnTo>
                  <a:pt x="3066796" y="972058"/>
                </a:lnTo>
                <a:lnTo>
                  <a:pt x="3066796" y="965708"/>
                </a:lnTo>
                <a:close/>
              </a:path>
              <a:path w="6850380" h="1699895">
                <a:moveTo>
                  <a:pt x="6850380" y="1623314"/>
                </a:moveTo>
                <a:lnTo>
                  <a:pt x="6818630" y="1623314"/>
                </a:lnTo>
                <a:lnTo>
                  <a:pt x="6818630" y="978662"/>
                </a:lnTo>
                <a:lnTo>
                  <a:pt x="6818630" y="972312"/>
                </a:lnTo>
                <a:lnTo>
                  <a:pt x="6818630" y="968756"/>
                </a:lnTo>
                <a:lnTo>
                  <a:pt x="6815709" y="965974"/>
                </a:lnTo>
                <a:lnTo>
                  <a:pt x="4219956" y="965974"/>
                </a:lnTo>
                <a:lnTo>
                  <a:pt x="4219956" y="978662"/>
                </a:lnTo>
                <a:lnTo>
                  <a:pt x="6805930" y="978662"/>
                </a:lnTo>
                <a:lnTo>
                  <a:pt x="6805930" y="1623314"/>
                </a:lnTo>
                <a:lnTo>
                  <a:pt x="6774180" y="1623314"/>
                </a:lnTo>
                <a:lnTo>
                  <a:pt x="6812280" y="1699514"/>
                </a:lnTo>
                <a:lnTo>
                  <a:pt x="6844030" y="1636014"/>
                </a:lnTo>
                <a:lnTo>
                  <a:pt x="6850380" y="1623314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754115" y="3349244"/>
            <a:ext cx="6870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Calibri"/>
                <a:cs typeface="Calibri"/>
              </a:rPr>
              <a:t>Disokong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30272" y="3344367"/>
            <a:ext cx="111506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Tidak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Disokong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4216908" y="2275332"/>
            <a:ext cx="1003935" cy="76200"/>
          </a:xfrm>
          <a:custGeom>
            <a:avLst/>
            <a:gdLst/>
            <a:ahLst/>
            <a:cxnLst/>
            <a:rect l="l" t="t" r="r" b="b"/>
            <a:pathLst>
              <a:path w="1003935" h="76200">
                <a:moveTo>
                  <a:pt x="927607" y="0"/>
                </a:moveTo>
                <a:lnTo>
                  <a:pt x="927607" y="76200"/>
                </a:lnTo>
                <a:lnTo>
                  <a:pt x="991107" y="44450"/>
                </a:lnTo>
                <a:lnTo>
                  <a:pt x="940307" y="44450"/>
                </a:lnTo>
                <a:lnTo>
                  <a:pt x="940307" y="31750"/>
                </a:lnTo>
                <a:lnTo>
                  <a:pt x="991107" y="31750"/>
                </a:lnTo>
                <a:lnTo>
                  <a:pt x="927607" y="0"/>
                </a:lnTo>
                <a:close/>
              </a:path>
              <a:path w="1003935" h="76200">
                <a:moveTo>
                  <a:pt x="927607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927607" y="44450"/>
                </a:lnTo>
                <a:lnTo>
                  <a:pt x="927607" y="31750"/>
                </a:lnTo>
                <a:close/>
              </a:path>
              <a:path w="1003935" h="76200">
                <a:moveTo>
                  <a:pt x="991107" y="31750"/>
                </a:moveTo>
                <a:lnTo>
                  <a:pt x="940307" y="31750"/>
                </a:lnTo>
                <a:lnTo>
                  <a:pt x="940307" y="44450"/>
                </a:lnTo>
                <a:lnTo>
                  <a:pt x="991107" y="44450"/>
                </a:lnTo>
                <a:lnTo>
                  <a:pt x="1003807" y="38100"/>
                </a:lnTo>
                <a:lnTo>
                  <a:pt x="991107" y="3175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87616" y="1976564"/>
            <a:ext cx="6287770" cy="1236345"/>
            <a:chOff x="487616" y="1976564"/>
            <a:chExt cx="6287770" cy="1236345"/>
          </a:xfrm>
        </p:grpSpPr>
        <p:sp>
          <p:nvSpPr>
            <p:cNvPr id="21" name="object 21"/>
            <p:cNvSpPr/>
            <p:nvPr/>
          </p:nvSpPr>
          <p:spPr>
            <a:xfrm>
              <a:off x="4462271" y="2636519"/>
              <a:ext cx="2312670" cy="576580"/>
            </a:xfrm>
            <a:custGeom>
              <a:avLst/>
              <a:gdLst/>
              <a:ahLst/>
              <a:cxnLst/>
              <a:rect l="l" t="t" r="r" b="b"/>
              <a:pathLst>
                <a:path w="2312670" h="576580">
                  <a:moveTo>
                    <a:pt x="31750" y="499871"/>
                  </a:moveTo>
                  <a:lnTo>
                    <a:pt x="0" y="499871"/>
                  </a:lnTo>
                  <a:lnTo>
                    <a:pt x="38100" y="576071"/>
                  </a:lnTo>
                  <a:lnTo>
                    <a:pt x="69850" y="512571"/>
                  </a:lnTo>
                  <a:lnTo>
                    <a:pt x="31750" y="512571"/>
                  </a:lnTo>
                  <a:lnTo>
                    <a:pt x="31750" y="499871"/>
                  </a:lnTo>
                  <a:close/>
                </a:path>
                <a:path w="2312670" h="576580">
                  <a:moveTo>
                    <a:pt x="2299970" y="281685"/>
                  </a:moveTo>
                  <a:lnTo>
                    <a:pt x="34543" y="281685"/>
                  </a:lnTo>
                  <a:lnTo>
                    <a:pt x="31750" y="284479"/>
                  </a:lnTo>
                  <a:lnTo>
                    <a:pt x="31750" y="512571"/>
                  </a:lnTo>
                  <a:lnTo>
                    <a:pt x="44450" y="512571"/>
                  </a:lnTo>
                  <a:lnTo>
                    <a:pt x="44450" y="294385"/>
                  </a:lnTo>
                  <a:lnTo>
                    <a:pt x="38100" y="294385"/>
                  </a:lnTo>
                  <a:lnTo>
                    <a:pt x="44450" y="288035"/>
                  </a:lnTo>
                  <a:lnTo>
                    <a:pt x="2299970" y="288035"/>
                  </a:lnTo>
                  <a:lnTo>
                    <a:pt x="2299970" y="281685"/>
                  </a:lnTo>
                  <a:close/>
                </a:path>
                <a:path w="2312670" h="576580">
                  <a:moveTo>
                    <a:pt x="76200" y="499871"/>
                  </a:moveTo>
                  <a:lnTo>
                    <a:pt x="44450" y="499871"/>
                  </a:lnTo>
                  <a:lnTo>
                    <a:pt x="44450" y="512571"/>
                  </a:lnTo>
                  <a:lnTo>
                    <a:pt x="69850" y="512571"/>
                  </a:lnTo>
                  <a:lnTo>
                    <a:pt x="76200" y="499871"/>
                  </a:lnTo>
                  <a:close/>
                </a:path>
                <a:path w="2312670" h="576580">
                  <a:moveTo>
                    <a:pt x="44450" y="288035"/>
                  </a:moveTo>
                  <a:lnTo>
                    <a:pt x="38100" y="294385"/>
                  </a:lnTo>
                  <a:lnTo>
                    <a:pt x="44450" y="294385"/>
                  </a:lnTo>
                  <a:lnTo>
                    <a:pt x="44450" y="288035"/>
                  </a:lnTo>
                  <a:close/>
                </a:path>
                <a:path w="2312670" h="576580">
                  <a:moveTo>
                    <a:pt x="2312670" y="281685"/>
                  </a:moveTo>
                  <a:lnTo>
                    <a:pt x="2306320" y="281685"/>
                  </a:lnTo>
                  <a:lnTo>
                    <a:pt x="2299970" y="288035"/>
                  </a:lnTo>
                  <a:lnTo>
                    <a:pt x="44450" y="288035"/>
                  </a:lnTo>
                  <a:lnTo>
                    <a:pt x="44450" y="294385"/>
                  </a:lnTo>
                  <a:lnTo>
                    <a:pt x="2309876" y="294385"/>
                  </a:lnTo>
                  <a:lnTo>
                    <a:pt x="2312670" y="291591"/>
                  </a:lnTo>
                  <a:lnTo>
                    <a:pt x="2312670" y="281685"/>
                  </a:lnTo>
                  <a:close/>
                </a:path>
                <a:path w="2312670" h="576580">
                  <a:moveTo>
                    <a:pt x="2312670" y="0"/>
                  </a:moveTo>
                  <a:lnTo>
                    <a:pt x="2299970" y="0"/>
                  </a:lnTo>
                  <a:lnTo>
                    <a:pt x="2299970" y="288035"/>
                  </a:lnTo>
                  <a:lnTo>
                    <a:pt x="2306320" y="281685"/>
                  </a:lnTo>
                  <a:lnTo>
                    <a:pt x="2312670" y="281685"/>
                  </a:lnTo>
                  <a:lnTo>
                    <a:pt x="2312670" y="0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00634" y="1989581"/>
              <a:ext cx="791210" cy="647700"/>
            </a:xfrm>
            <a:custGeom>
              <a:avLst/>
              <a:gdLst/>
              <a:ahLst/>
              <a:cxnLst/>
              <a:rect l="l" t="t" r="r" b="b"/>
              <a:pathLst>
                <a:path w="791210" h="647700">
                  <a:moveTo>
                    <a:pt x="395478" y="0"/>
                  </a:moveTo>
                  <a:lnTo>
                    <a:pt x="341814" y="2957"/>
                  </a:lnTo>
                  <a:lnTo>
                    <a:pt x="290344" y="11571"/>
                  </a:lnTo>
                  <a:lnTo>
                    <a:pt x="241540" y="25455"/>
                  </a:lnTo>
                  <a:lnTo>
                    <a:pt x="195873" y="44224"/>
                  </a:lnTo>
                  <a:lnTo>
                    <a:pt x="153813" y="67490"/>
                  </a:lnTo>
                  <a:lnTo>
                    <a:pt x="115833" y="94868"/>
                  </a:lnTo>
                  <a:lnTo>
                    <a:pt x="82403" y="125972"/>
                  </a:lnTo>
                  <a:lnTo>
                    <a:pt x="53994" y="160415"/>
                  </a:lnTo>
                  <a:lnTo>
                    <a:pt x="31078" y="197810"/>
                  </a:lnTo>
                  <a:lnTo>
                    <a:pt x="14126" y="237772"/>
                  </a:lnTo>
                  <a:lnTo>
                    <a:pt x="3610" y="279914"/>
                  </a:lnTo>
                  <a:lnTo>
                    <a:pt x="0" y="323850"/>
                  </a:lnTo>
                  <a:lnTo>
                    <a:pt x="3610" y="367785"/>
                  </a:lnTo>
                  <a:lnTo>
                    <a:pt x="14126" y="409927"/>
                  </a:lnTo>
                  <a:lnTo>
                    <a:pt x="31078" y="449889"/>
                  </a:lnTo>
                  <a:lnTo>
                    <a:pt x="53994" y="487284"/>
                  </a:lnTo>
                  <a:lnTo>
                    <a:pt x="82403" y="521727"/>
                  </a:lnTo>
                  <a:lnTo>
                    <a:pt x="115833" y="552831"/>
                  </a:lnTo>
                  <a:lnTo>
                    <a:pt x="153813" y="580209"/>
                  </a:lnTo>
                  <a:lnTo>
                    <a:pt x="195873" y="603475"/>
                  </a:lnTo>
                  <a:lnTo>
                    <a:pt x="241540" y="622244"/>
                  </a:lnTo>
                  <a:lnTo>
                    <a:pt x="290344" y="636128"/>
                  </a:lnTo>
                  <a:lnTo>
                    <a:pt x="341814" y="644742"/>
                  </a:lnTo>
                  <a:lnTo>
                    <a:pt x="395478" y="647700"/>
                  </a:lnTo>
                  <a:lnTo>
                    <a:pt x="449141" y="644742"/>
                  </a:lnTo>
                  <a:lnTo>
                    <a:pt x="500611" y="636128"/>
                  </a:lnTo>
                  <a:lnTo>
                    <a:pt x="549415" y="622244"/>
                  </a:lnTo>
                  <a:lnTo>
                    <a:pt x="595082" y="603475"/>
                  </a:lnTo>
                  <a:lnTo>
                    <a:pt x="637142" y="580209"/>
                  </a:lnTo>
                  <a:lnTo>
                    <a:pt x="675122" y="552830"/>
                  </a:lnTo>
                  <a:lnTo>
                    <a:pt x="708552" y="521727"/>
                  </a:lnTo>
                  <a:lnTo>
                    <a:pt x="736961" y="487284"/>
                  </a:lnTo>
                  <a:lnTo>
                    <a:pt x="759877" y="449889"/>
                  </a:lnTo>
                  <a:lnTo>
                    <a:pt x="776829" y="409927"/>
                  </a:lnTo>
                  <a:lnTo>
                    <a:pt x="787345" y="367785"/>
                  </a:lnTo>
                  <a:lnTo>
                    <a:pt x="790956" y="323850"/>
                  </a:lnTo>
                  <a:lnTo>
                    <a:pt x="787345" y="279914"/>
                  </a:lnTo>
                  <a:lnTo>
                    <a:pt x="776829" y="237772"/>
                  </a:lnTo>
                  <a:lnTo>
                    <a:pt x="759877" y="197810"/>
                  </a:lnTo>
                  <a:lnTo>
                    <a:pt x="736961" y="160415"/>
                  </a:lnTo>
                  <a:lnTo>
                    <a:pt x="708552" y="125972"/>
                  </a:lnTo>
                  <a:lnTo>
                    <a:pt x="675122" y="94868"/>
                  </a:lnTo>
                  <a:lnTo>
                    <a:pt x="637142" y="67490"/>
                  </a:lnTo>
                  <a:lnTo>
                    <a:pt x="595082" y="44224"/>
                  </a:lnTo>
                  <a:lnTo>
                    <a:pt x="549415" y="25455"/>
                  </a:lnTo>
                  <a:lnTo>
                    <a:pt x="500611" y="11571"/>
                  </a:lnTo>
                  <a:lnTo>
                    <a:pt x="449141" y="2957"/>
                  </a:lnTo>
                  <a:lnTo>
                    <a:pt x="39547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00634" y="1989581"/>
              <a:ext cx="791210" cy="647700"/>
            </a:xfrm>
            <a:custGeom>
              <a:avLst/>
              <a:gdLst/>
              <a:ahLst/>
              <a:cxnLst/>
              <a:rect l="l" t="t" r="r" b="b"/>
              <a:pathLst>
                <a:path w="791210" h="647700">
                  <a:moveTo>
                    <a:pt x="0" y="323850"/>
                  </a:moveTo>
                  <a:lnTo>
                    <a:pt x="3610" y="279914"/>
                  </a:lnTo>
                  <a:lnTo>
                    <a:pt x="14126" y="237772"/>
                  </a:lnTo>
                  <a:lnTo>
                    <a:pt x="31078" y="197810"/>
                  </a:lnTo>
                  <a:lnTo>
                    <a:pt x="53994" y="160415"/>
                  </a:lnTo>
                  <a:lnTo>
                    <a:pt x="82403" y="125972"/>
                  </a:lnTo>
                  <a:lnTo>
                    <a:pt x="115833" y="94868"/>
                  </a:lnTo>
                  <a:lnTo>
                    <a:pt x="153813" y="67490"/>
                  </a:lnTo>
                  <a:lnTo>
                    <a:pt x="195873" y="44224"/>
                  </a:lnTo>
                  <a:lnTo>
                    <a:pt x="241540" y="25455"/>
                  </a:lnTo>
                  <a:lnTo>
                    <a:pt x="290344" y="11571"/>
                  </a:lnTo>
                  <a:lnTo>
                    <a:pt x="341814" y="2957"/>
                  </a:lnTo>
                  <a:lnTo>
                    <a:pt x="395478" y="0"/>
                  </a:lnTo>
                  <a:lnTo>
                    <a:pt x="449141" y="2957"/>
                  </a:lnTo>
                  <a:lnTo>
                    <a:pt x="500611" y="11571"/>
                  </a:lnTo>
                  <a:lnTo>
                    <a:pt x="549415" y="25455"/>
                  </a:lnTo>
                  <a:lnTo>
                    <a:pt x="595082" y="44224"/>
                  </a:lnTo>
                  <a:lnTo>
                    <a:pt x="637142" y="67490"/>
                  </a:lnTo>
                  <a:lnTo>
                    <a:pt x="675122" y="94868"/>
                  </a:lnTo>
                  <a:lnTo>
                    <a:pt x="708552" y="125972"/>
                  </a:lnTo>
                  <a:lnTo>
                    <a:pt x="736961" y="160415"/>
                  </a:lnTo>
                  <a:lnTo>
                    <a:pt x="759877" y="197810"/>
                  </a:lnTo>
                  <a:lnTo>
                    <a:pt x="776829" y="237772"/>
                  </a:lnTo>
                  <a:lnTo>
                    <a:pt x="787345" y="279914"/>
                  </a:lnTo>
                  <a:lnTo>
                    <a:pt x="790956" y="323850"/>
                  </a:lnTo>
                  <a:lnTo>
                    <a:pt x="787345" y="367785"/>
                  </a:lnTo>
                  <a:lnTo>
                    <a:pt x="776829" y="409927"/>
                  </a:lnTo>
                  <a:lnTo>
                    <a:pt x="759877" y="449889"/>
                  </a:lnTo>
                  <a:lnTo>
                    <a:pt x="736961" y="487284"/>
                  </a:lnTo>
                  <a:lnTo>
                    <a:pt x="708552" y="521727"/>
                  </a:lnTo>
                  <a:lnTo>
                    <a:pt x="675122" y="552830"/>
                  </a:lnTo>
                  <a:lnTo>
                    <a:pt x="637142" y="580209"/>
                  </a:lnTo>
                  <a:lnTo>
                    <a:pt x="595082" y="603475"/>
                  </a:lnTo>
                  <a:lnTo>
                    <a:pt x="549415" y="622244"/>
                  </a:lnTo>
                  <a:lnTo>
                    <a:pt x="500611" y="636128"/>
                  </a:lnTo>
                  <a:lnTo>
                    <a:pt x="449141" y="644742"/>
                  </a:lnTo>
                  <a:lnTo>
                    <a:pt x="395478" y="647700"/>
                  </a:lnTo>
                  <a:lnTo>
                    <a:pt x="341814" y="644742"/>
                  </a:lnTo>
                  <a:lnTo>
                    <a:pt x="290344" y="636128"/>
                  </a:lnTo>
                  <a:lnTo>
                    <a:pt x="241540" y="622244"/>
                  </a:lnTo>
                  <a:lnTo>
                    <a:pt x="195873" y="603475"/>
                  </a:lnTo>
                  <a:lnTo>
                    <a:pt x="153813" y="580209"/>
                  </a:lnTo>
                  <a:lnTo>
                    <a:pt x="115833" y="552831"/>
                  </a:lnTo>
                  <a:lnTo>
                    <a:pt x="82403" y="521727"/>
                  </a:lnTo>
                  <a:lnTo>
                    <a:pt x="53994" y="487284"/>
                  </a:lnTo>
                  <a:lnTo>
                    <a:pt x="31078" y="449889"/>
                  </a:lnTo>
                  <a:lnTo>
                    <a:pt x="14126" y="409927"/>
                  </a:lnTo>
                  <a:lnTo>
                    <a:pt x="3610" y="367785"/>
                  </a:lnTo>
                  <a:lnTo>
                    <a:pt x="0" y="32385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31412" y="2110966"/>
            <a:ext cx="712597" cy="303287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MULA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90827" y="2275332"/>
            <a:ext cx="472440" cy="76200"/>
          </a:xfrm>
          <a:custGeom>
            <a:avLst/>
            <a:gdLst/>
            <a:ahLst/>
            <a:cxnLst/>
            <a:rect l="l" t="t" r="r" b="b"/>
            <a:pathLst>
              <a:path w="472439" h="76200">
                <a:moveTo>
                  <a:pt x="396113" y="0"/>
                </a:moveTo>
                <a:lnTo>
                  <a:pt x="396113" y="76200"/>
                </a:lnTo>
                <a:lnTo>
                  <a:pt x="459613" y="44450"/>
                </a:lnTo>
                <a:lnTo>
                  <a:pt x="408813" y="44450"/>
                </a:lnTo>
                <a:lnTo>
                  <a:pt x="408813" y="31750"/>
                </a:lnTo>
                <a:lnTo>
                  <a:pt x="459613" y="31750"/>
                </a:lnTo>
                <a:lnTo>
                  <a:pt x="396113" y="0"/>
                </a:lnTo>
                <a:close/>
              </a:path>
              <a:path w="472439" h="76200">
                <a:moveTo>
                  <a:pt x="396113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396113" y="44450"/>
                </a:lnTo>
                <a:lnTo>
                  <a:pt x="396113" y="31750"/>
                </a:lnTo>
                <a:close/>
              </a:path>
              <a:path w="472439" h="76200">
                <a:moveTo>
                  <a:pt x="459613" y="31750"/>
                </a:moveTo>
                <a:lnTo>
                  <a:pt x="408813" y="31750"/>
                </a:lnTo>
                <a:lnTo>
                  <a:pt x="408813" y="44450"/>
                </a:lnTo>
                <a:lnTo>
                  <a:pt x="459613" y="44450"/>
                </a:lnTo>
                <a:lnTo>
                  <a:pt x="472313" y="38100"/>
                </a:lnTo>
                <a:lnTo>
                  <a:pt x="459613" y="3175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500634" y="4455159"/>
            <a:ext cx="817244" cy="675640"/>
            <a:chOff x="487616" y="4418012"/>
            <a:chExt cx="817244" cy="675640"/>
          </a:xfrm>
        </p:grpSpPr>
        <p:sp>
          <p:nvSpPr>
            <p:cNvPr id="27" name="object 27"/>
            <p:cNvSpPr/>
            <p:nvPr/>
          </p:nvSpPr>
          <p:spPr>
            <a:xfrm>
              <a:off x="500634" y="4431029"/>
              <a:ext cx="791210" cy="649605"/>
            </a:xfrm>
            <a:custGeom>
              <a:avLst/>
              <a:gdLst/>
              <a:ahLst/>
              <a:cxnLst/>
              <a:rect l="l" t="t" r="r" b="b"/>
              <a:pathLst>
                <a:path w="791210" h="649604">
                  <a:moveTo>
                    <a:pt x="395478" y="0"/>
                  </a:moveTo>
                  <a:lnTo>
                    <a:pt x="341814" y="2962"/>
                  </a:lnTo>
                  <a:lnTo>
                    <a:pt x="290344" y="11592"/>
                  </a:lnTo>
                  <a:lnTo>
                    <a:pt x="241540" y="25503"/>
                  </a:lnTo>
                  <a:lnTo>
                    <a:pt x="195873" y="44308"/>
                  </a:lnTo>
                  <a:lnTo>
                    <a:pt x="153813" y="67623"/>
                  </a:lnTo>
                  <a:lnTo>
                    <a:pt x="115833" y="95059"/>
                  </a:lnTo>
                  <a:lnTo>
                    <a:pt x="82403" y="126231"/>
                  </a:lnTo>
                  <a:lnTo>
                    <a:pt x="53994" y="160753"/>
                  </a:lnTo>
                  <a:lnTo>
                    <a:pt x="31078" y="198239"/>
                  </a:lnTo>
                  <a:lnTo>
                    <a:pt x="14126" y="238301"/>
                  </a:lnTo>
                  <a:lnTo>
                    <a:pt x="3610" y="280554"/>
                  </a:lnTo>
                  <a:lnTo>
                    <a:pt x="0" y="324612"/>
                  </a:lnTo>
                  <a:lnTo>
                    <a:pt x="3610" y="368669"/>
                  </a:lnTo>
                  <a:lnTo>
                    <a:pt x="14126" y="410922"/>
                  </a:lnTo>
                  <a:lnTo>
                    <a:pt x="31078" y="450984"/>
                  </a:lnTo>
                  <a:lnTo>
                    <a:pt x="53994" y="488470"/>
                  </a:lnTo>
                  <a:lnTo>
                    <a:pt x="82403" y="522992"/>
                  </a:lnTo>
                  <a:lnTo>
                    <a:pt x="115833" y="554164"/>
                  </a:lnTo>
                  <a:lnTo>
                    <a:pt x="153813" y="581600"/>
                  </a:lnTo>
                  <a:lnTo>
                    <a:pt x="195873" y="604915"/>
                  </a:lnTo>
                  <a:lnTo>
                    <a:pt x="241540" y="623720"/>
                  </a:lnTo>
                  <a:lnTo>
                    <a:pt x="290344" y="637631"/>
                  </a:lnTo>
                  <a:lnTo>
                    <a:pt x="341814" y="646261"/>
                  </a:lnTo>
                  <a:lnTo>
                    <a:pt x="395478" y="649224"/>
                  </a:lnTo>
                  <a:lnTo>
                    <a:pt x="449141" y="646261"/>
                  </a:lnTo>
                  <a:lnTo>
                    <a:pt x="500611" y="637631"/>
                  </a:lnTo>
                  <a:lnTo>
                    <a:pt x="549415" y="623720"/>
                  </a:lnTo>
                  <a:lnTo>
                    <a:pt x="595082" y="604915"/>
                  </a:lnTo>
                  <a:lnTo>
                    <a:pt x="637142" y="581600"/>
                  </a:lnTo>
                  <a:lnTo>
                    <a:pt x="675122" y="554164"/>
                  </a:lnTo>
                  <a:lnTo>
                    <a:pt x="708552" y="522992"/>
                  </a:lnTo>
                  <a:lnTo>
                    <a:pt x="736961" y="488470"/>
                  </a:lnTo>
                  <a:lnTo>
                    <a:pt x="759877" y="450984"/>
                  </a:lnTo>
                  <a:lnTo>
                    <a:pt x="776829" y="410922"/>
                  </a:lnTo>
                  <a:lnTo>
                    <a:pt x="787345" y="368669"/>
                  </a:lnTo>
                  <a:lnTo>
                    <a:pt x="790956" y="324612"/>
                  </a:lnTo>
                  <a:lnTo>
                    <a:pt x="787345" y="280554"/>
                  </a:lnTo>
                  <a:lnTo>
                    <a:pt x="776829" y="238301"/>
                  </a:lnTo>
                  <a:lnTo>
                    <a:pt x="759877" y="198239"/>
                  </a:lnTo>
                  <a:lnTo>
                    <a:pt x="736961" y="160753"/>
                  </a:lnTo>
                  <a:lnTo>
                    <a:pt x="708552" y="126231"/>
                  </a:lnTo>
                  <a:lnTo>
                    <a:pt x="675122" y="95059"/>
                  </a:lnTo>
                  <a:lnTo>
                    <a:pt x="637142" y="67623"/>
                  </a:lnTo>
                  <a:lnTo>
                    <a:pt x="595082" y="44308"/>
                  </a:lnTo>
                  <a:lnTo>
                    <a:pt x="549415" y="25503"/>
                  </a:lnTo>
                  <a:lnTo>
                    <a:pt x="500611" y="11592"/>
                  </a:lnTo>
                  <a:lnTo>
                    <a:pt x="449141" y="2962"/>
                  </a:lnTo>
                  <a:lnTo>
                    <a:pt x="39547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00634" y="4431029"/>
              <a:ext cx="791210" cy="649605"/>
            </a:xfrm>
            <a:custGeom>
              <a:avLst/>
              <a:gdLst/>
              <a:ahLst/>
              <a:cxnLst/>
              <a:rect l="l" t="t" r="r" b="b"/>
              <a:pathLst>
                <a:path w="791210" h="649604">
                  <a:moveTo>
                    <a:pt x="0" y="324612"/>
                  </a:moveTo>
                  <a:lnTo>
                    <a:pt x="3610" y="280554"/>
                  </a:lnTo>
                  <a:lnTo>
                    <a:pt x="14126" y="238301"/>
                  </a:lnTo>
                  <a:lnTo>
                    <a:pt x="31078" y="198239"/>
                  </a:lnTo>
                  <a:lnTo>
                    <a:pt x="53994" y="160753"/>
                  </a:lnTo>
                  <a:lnTo>
                    <a:pt x="82403" y="126231"/>
                  </a:lnTo>
                  <a:lnTo>
                    <a:pt x="115833" y="95059"/>
                  </a:lnTo>
                  <a:lnTo>
                    <a:pt x="153813" y="67623"/>
                  </a:lnTo>
                  <a:lnTo>
                    <a:pt x="195873" y="44308"/>
                  </a:lnTo>
                  <a:lnTo>
                    <a:pt x="241540" y="25503"/>
                  </a:lnTo>
                  <a:lnTo>
                    <a:pt x="290344" y="11592"/>
                  </a:lnTo>
                  <a:lnTo>
                    <a:pt x="341814" y="2962"/>
                  </a:lnTo>
                  <a:lnTo>
                    <a:pt x="395478" y="0"/>
                  </a:lnTo>
                  <a:lnTo>
                    <a:pt x="449141" y="2962"/>
                  </a:lnTo>
                  <a:lnTo>
                    <a:pt x="500611" y="11592"/>
                  </a:lnTo>
                  <a:lnTo>
                    <a:pt x="549415" y="25503"/>
                  </a:lnTo>
                  <a:lnTo>
                    <a:pt x="595082" y="44308"/>
                  </a:lnTo>
                  <a:lnTo>
                    <a:pt x="637142" y="67623"/>
                  </a:lnTo>
                  <a:lnTo>
                    <a:pt x="675122" y="95059"/>
                  </a:lnTo>
                  <a:lnTo>
                    <a:pt x="708552" y="126231"/>
                  </a:lnTo>
                  <a:lnTo>
                    <a:pt x="736961" y="160753"/>
                  </a:lnTo>
                  <a:lnTo>
                    <a:pt x="759877" y="198239"/>
                  </a:lnTo>
                  <a:lnTo>
                    <a:pt x="776829" y="238301"/>
                  </a:lnTo>
                  <a:lnTo>
                    <a:pt x="787345" y="280554"/>
                  </a:lnTo>
                  <a:lnTo>
                    <a:pt x="790956" y="324612"/>
                  </a:lnTo>
                  <a:lnTo>
                    <a:pt x="787345" y="368669"/>
                  </a:lnTo>
                  <a:lnTo>
                    <a:pt x="776829" y="410922"/>
                  </a:lnTo>
                  <a:lnTo>
                    <a:pt x="759877" y="450984"/>
                  </a:lnTo>
                  <a:lnTo>
                    <a:pt x="736961" y="488470"/>
                  </a:lnTo>
                  <a:lnTo>
                    <a:pt x="708552" y="522992"/>
                  </a:lnTo>
                  <a:lnTo>
                    <a:pt x="675122" y="554164"/>
                  </a:lnTo>
                  <a:lnTo>
                    <a:pt x="637142" y="581600"/>
                  </a:lnTo>
                  <a:lnTo>
                    <a:pt x="595082" y="604915"/>
                  </a:lnTo>
                  <a:lnTo>
                    <a:pt x="549415" y="623720"/>
                  </a:lnTo>
                  <a:lnTo>
                    <a:pt x="500611" y="637631"/>
                  </a:lnTo>
                  <a:lnTo>
                    <a:pt x="449141" y="646261"/>
                  </a:lnTo>
                  <a:lnTo>
                    <a:pt x="395478" y="649224"/>
                  </a:lnTo>
                  <a:lnTo>
                    <a:pt x="341814" y="646261"/>
                  </a:lnTo>
                  <a:lnTo>
                    <a:pt x="290344" y="637631"/>
                  </a:lnTo>
                  <a:lnTo>
                    <a:pt x="241540" y="623720"/>
                  </a:lnTo>
                  <a:lnTo>
                    <a:pt x="195873" y="604915"/>
                  </a:lnTo>
                  <a:lnTo>
                    <a:pt x="153813" y="581600"/>
                  </a:lnTo>
                  <a:lnTo>
                    <a:pt x="115833" y="554164"/>
                  </a:lnTo>
                  <a:lnTo>
                    <a:pt x="82403" y="522992"/>
                  </a:lnTo>
                  <a:lnTo>
                    <a:pt x="53994" y="488470"/>
                  </a:lnTo>
                  <a:lnTo>
                    <a:pt x="31078" y="450984"/>
                  </a:lnTo>
                  <a:lnTo>
                    <a:pt x="14126" y="410922"/>
                  </a:lnTo>
                  <a:lnTo>
                    <a:pt x="3610" y="368669"/>
                  </a:lnTo>
                  <a:lnTo>
                    <a:pt x="0" y="324612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68833" y="4648066"/>
            <a:ext cx="75865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dirty="0">
                <a:solidFill>
                  <a:srgbClr val="FFFFFF"/>
                </a:solidFill>
                <a:latin typeface="Calibri"/>
                <a:cs typeface="Calibri"/>
              </a:rPr>
              <a:t>TAMAT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290827" y="4716779"/>
            <a:ext cx="472440" cy="76200"/>
          </a:xfrm>
          <a:custGeom>
            <a:avLst/>
            <a:gdLst/>
            <a:ahLst/>
            <a:cxnLst/>
            <a:rect l="l" t="t" r="r" b="b"/>
            <a:pathLst>
              <a:path w="472439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472439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472439" h="76200">
                <a:moveTo>
                  <a:pt x="472313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472313" y="44450"/>
                </a:lnTo>
                <a:lnTo>
                  <a:pt x="472313" y="3175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TextBox 30"/>
          <p:cNvSpPr txBox="1"/>
          <p:nvPr/>
        </p:nvSpPr>
        <p:spPr>
          <a:xfrm>
            <a:off x="1984284" y="818381"/>
            <a:ext cx="5113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PENGANJURAN AKTIVITI WAJIB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9933" y="1719833"/>
            <a:ext cx="1655445" cy="1440180"/>
          </a:xfrm>
          <a:custGeom>
            <a:avLst/>
            <a:gdLst/>
            <a:ahLst/>
            <a:cxnLst/>
            <a:rect l="l" t="t" r="r" b="b"/>
            <a:pathLst>
              <a:path w="1655445" h="1440180">
                <a:moveTo>
                  <a:pt x="0" y="720089"/>
                </a:moveTo>
                <a:lnTo>
                  <a:pt x="827532" y="0"/>
                </a:lnTo>
                <a:lnTo>
                  <a:pt x="1655064" y="720089"/>
                </a:lnTo>
                <a:lnTo>
                  <a:pt x="827532" y="1440179"/>
                </a:lnTo>
                <a:lnTo>
                  <a:pt x="0" y="720089"/>
                </a:lnTo>
                <a:close/>
              </a:path>
            </a:pathLst>
          </a:custGeom>
          <a:ln w="25908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51835" y="2144014"/>
            <a:ext cx="1191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880" marR="176530" indent="-1270"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Laksana </a:t>
            </a:r>
            <a:r>
              <a:rPr sz="1200" spc="-5" dirty="0">
                <a:latin typeface="Calibri"/>
                <a:cs typeface="Calibri"/>
              </a:rPr>
              <a:t> Aktiviti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Wajib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Seperti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Dirancang?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2222" y="4024121"/>
            <a:ext cx="1953895" cy="711835"/>
          </a:xfrm>
          <a:custGeom>
            <a:avLst/>
            <a:gdLst/>
            <a:ahLst/>
            <a:cxnLst/>
            <a:rect l="l" t="t" r="r" b="b"/>
            <a:pathLst>
              <a:path w="1953895" h="711835">
                <a:moveTo>
                  <a:pt x="0" y="711707"/>
                </a:moveTo>
                <a:lnTo>
                  <a:pt x="1953767" y="711707"/>
                </a:lnTo>
                <a:lnTo>
                  <a:pt x="1953767" y="0"/>
                </a:lnTo>
                <a:lnTo>
                  <a:pt x="0" y="0"/>
                </a:lnTo>
                <a:lnTo>
                  <a:pt x="0" y="711707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40868" y="4048505"/>
            <a:ext cx="17722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2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PPHP</a:t>
            </a:r>
            <a:endParaRPr sz="1200">
              <a:latin typeface="Calibri"/>
              <a:cs typeface="Calibri"/>
            </a:endParaRPr>
          </a:p>
          <a:p>
            <a:pPr marL="12700" marR="5080" indent="-1905" algn="ctr">
              <a:lnSpc>
                <a:spcPct val="100000"/>
              </a:lnSpc>
            </a:pPr>
            <a:r>
              <a:rPr sz="1200" spc="-10" dirty="0">
                <a:latin typeface="Calibri"/>
                <a:cs typeface="Calibri"/>
              </a:rPr>
              <a:t>Keluarkan Surat kelulusan </a:t>
            </a:r>
            <a:r>
              <a:rPr sz="1200" spc="-5" dirty="0">
                <a:latin typeface="Calibri"/>
                <a:cs typeface="Calibri"/>
              </a:rPr>
              <a:t> projek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sahaja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variasi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/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tunda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0613" y="5164073"/>
            <a:ext cx="1777364" cy="452755"/>
          </a:xfrm>
          <a:prstGeom prst="rect">
            <a:avLst/>
          </a:prstGeom>
          <a:ln w="25908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12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Pelajar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00" spc="-10" dirty="0">
                <a:latin typeface="Calibri"/>
                <a:cs typeface="Calibri"/>
              </a:rPr>
              <a:t>Laksana </a:t>
            </a:r>
            <a:r>
              <a:rPr sz="1200" spc="-5" dirty="0">
                <a:latin typeface="Calibri"/>
                <a:cs typeface="Calibri"/>
              </a:rPr>
              <a:t>Aktiviti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Wajib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47917" y="5035041"/>
            <a:ext cx="6870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Disokong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76515" y="5661761"/>
            <a:ext cx="68707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Tidak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</a:t>
            </a:r>
            <a:r>
              <a:rPr sz="1400" dirty="0">
                <a:latin typeface="Calibri"/>
                <a:cs typeface="Calibri"/>
              </a:rPr>
              <a:t>s</a:t>
            </a:r>
            <a:r>
              <a:rPr sz="1400" spc="-5" dirty="0">
                <a:latin typeface="Calibri"/>
                <a:cs typeface="Calibri"/>
              </a:rPr>
              <a:t>o</a:t>
            </a:r>
            <a:r>
              <a:rPr sz="1400" spc="-50" dirty="0">
                <a:latin typeface="Calibri"/>
                <a:cs typeface="Calibri"/>
              </a:rPr>
              <a:t>k</a:t>
            </a:r>
            <a:r>
              <a:rPr sz="1400" spc="-5" dirty="0">
                <a:latin typeface="Calibri"/>
                <a:cs typeface="Calibri"/>
              </a:rPr>
              <a:t>ong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819848" y="2103056"/>
            <a:ext cx="818515" cy="673735"/>
            <a:chOff x="819848" y="2103056"/>
            <a:chExt cx="818515" cy="673735"/>
          </a:xfrm>
        </p:grpSpPr>
        <p:sp>
          <p:nvSpPr>
            <p:cNvPr id="13" name="object 13"/>
            <p:cNvSpPr/>
            <p:nvPr/>
          </p:nvSpPr>
          <p:spPr>
            <a:xfrm>
              <a:off x="832866" y="2116074"/>
              <a:ext cx="792480" cy="647700"/>
            </a:xfrm>
            <a:custGeom>
              <a:avLst/>
              <a:gdLst/>
              <a:ahLst/>
              <a:cxnLst/>
              <a:rect l="l" t="t" r="r" b="b"/>
              <a:pathLst>
                <a:path w="792480" h="647700">
                  <a:moveTo>
                    <a:pt x="396240" y="0"/>
                  </a:moveTo>
                  <a:lnTo>
                    <a:pt x="342473" y="2957"/>
                  </a:lnTo>
                  <a:lnTo>
                    <a:pt x="290904" y="11571"/>
                  </a:lnTo>
                  <a:lnTo>
                    <a:pt x="242007" y="25455"/>
                  </a:lnTo>
                  <a:lnTo>
                    <a:pt x="196251" y="44224"/>
                  </a:lnTo>
                  <a:lnTo>
                    <a:pt x="154111" y="67490"/>
                  </a:lnTo>
                  <a:lnTo>
                    <a:pt x="116057" y="94869"/>
                  </a:lnTo>
                  <a:lnTo>
                    <a:pt x="82562" y="125972"/>
                  </a:lnTo>
                  <a:lnTo>
                    <a:pt x="54099" y="160415"/>
                  </a:lnTo>
                  <a:lnTo>
                    <a:pt x="31139" y="197810"/>
                  </a:lnTo>
                  <a:lnTo>
                    <a:pt x="14154" y="237772"/>
                  </a:lnTo>
                  <a:lnTo>
                    <a:pt x="3617" y="279914"/>
                  </a:lnTo>
                  <a:lnTo>
                    <a:pt x="0" y="323850"/>
                  </a:lnTo>
                  <a:lnTo>
                    <a:pt x="3617" y="367785"/>
                  </a:lnTo>
                  <a:lnTo>
                    <a:pt x="14154" y="409927"/>
                  </a:lnTo>
                  <a:lnTo>
                    <a:pt x="31139" y="449889"/>
                  </a:lnTo>
                  <a:lnTo>
                    <a:pt x="54099" y="487284"/>
                  </a:lnTo>
                  <a:lnTo>
                    <a:pt x="82562" y="521727"/>
                  </a:lnTo>
                  <a:lnTo>
                    <a:pt x="116057" y="552831"/>
                  </a:lnTo>
                  <a:lnTo>
                    <a:pt x="154111" y="580209"/>
                  </a:lnTo>
                  <a:lnTo>
                    <a:pt x="196251" y="603475"/>
                  </a:lnTo>
                  <a:lnTo>
                    <a:pt x="242007" y="622244"/>
                  </a:lnTo>
                  <a:lnTo>
                    <a:pt x="290904" y="636128"/>
                  </a:lnTo>
                  <a:lnTo>
                    <a:pt x="342473" y="644742"/>
                  </a:lnTo>
                  <a:lnTo>
                    <a:pt x="396240" y="647700"/>
                  </a:lnTo>
                  <a:lnTo>
                    <a:pt x="450003" y="644742"/>
                  </a:lnTo>
                  <a:lnTo>
                    <a:pt x="501570" y="636128"/>
                  </a:lnTo>
                  <a:lnTo>
                    <a:pt x="550467" y="622244"/>
                  </a:lnTo>
                  <a:lnTo>
                    <a:pt x="596222" y="603475"/>
                  </a:lnTo>
                  <a:lnTo>
                    <a:pt x="638363" y="580209"/>
                  </a:lnTo>
                  <a:lnTo>
                    <a:pt x="676417" y="552830"/>
                  </a:lnTo>
                  <a:lnTo>
                    <a:pt x="709913" y="521727"/>
                  </a:lnTo>
                  <a:lnTo>
                    <a:pt x="738378" y="487284"/>
                  </a:lnTo>
                  <a:lnTo>
                    <a:pt x="761339" y="449889"/>
                  </a:lnTo>
                  <a:lnTo>
                    <a:pt x="778324" y="409927"/>
                  </a:lnTo>
                  <a:lnTo>
                    <a:pt x="788862" y="367785"/>
                  </a:lnTo>
                  <a:lnTo>
                    <a:pt x="792480" y="323850"/>
                  </a:lnTo>
                  <a:lnTo>
                    <a:pt x="788862" y="279914"/>
                  </a:lnTo>
                  <a:lnTo>
                    <a:pt x="778324" y="237772"/>
                  </a:lnTo>
                  <a:lnTo>
                    <a:pt x="761339" y="197810"/>
                  </a:lnTo>
                  <a:lnTo>
                    <a:pt x="738378" y="160415"/>
                  </a:lnTo>
                  <a:lnTo>
                    <a:pt x="709913" y="125972"/>
                  </a:lnTo>
                  <a:lnTo>
                    <a:pt x="676417" y="94868"/>
                  </a:lnTo>
                  <a:lnTo>
                    <a:pt x="638363" y="67490"/>
                  </a:lnTo>
                  <a:lnTo>
                    <a:pt x="596222" y="44224"/>
                  </a:lnTo>
                  <a:lnTo>
                    <a:pt x="550467" y="25455"/>
                  </a:lnTo>
                  <a:lnTo>
                    <a:pt x="501570" y="11571"/>
                  </a:lnTo>
                  <a:lnTo>
                    <a:pt x="450003" y="2957"/>
                  </a:lnTo>
                  <a:lnTo>
                    <a:pt x="39624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32866" y="2116074"/>
              <a:ext cx="792480" cy="647700"/>
            </a:xfrm>
            <a:custGeom>
              <a:avLst/>
              <a:gdLst/>
              <a:ahLst/>
              <a:cxnLst/>
              <a:rect l="l" t="t" r="r" b="b"/>
              <a:pathLst>
                <a:path w="792480" h="647700">
                  <a:moveTo>
                    <a:pt x="0" y="323850"/>
                  </a:moveTo>
                  <a:lnTo>
                    <a:pt x="3617" y="279914"/>
                  </a:lnTo>
                  <a:lnTo>
                    <a:pt x="14154" y="237772"/>
                  </a:lnTo>
                  <a:lnTo>
                    <a:pt x="31139" y="197810"/>
                  </a:lnTo>
                  <a:lnTo>
                    <a:pt x="54099" y="160415"/>
                  </a:lnTo>
                  <a:lnTo>
                    <a:pt x="82562" y="125972"/>
                  </a:lnTo>
                  <a:lnTo>
                    <a:pt x="116057" y="94869"/>
                  </a:lnTo>
                  <a:lnTo>
                    <a:pt x="154111" y="67490"/>
                  </a:lnTo>
                  <a:lnTo>
                    <a:pt x="196251" y="44224"/>
                  </a:lnTo>
                  <a:lnTo>
                    <a:pt x="242007" y="25455"/>
                  </a:lnTo>
                  <a:lnTo>
                    <a:pt x="290904" y="11571"/>
                  </a:lnTo>
                  <a:lnTo>
                    <a:pt x="342473" y="2957"/>
                  </a:lnTo>
                  <a:lnTo>
                    <a:pt x="396240" y="0"/>
                  </a:lnTo>
                  <a:lnTo>
                    <a:pt x="450003" y="2957"/>
                  </a:lnTo>
                  <a:lnTo>
                    <a:pt x="501570" y="11571"/>
                  </a:lnTo>
                  <a:lnTo>
                    <a:pt x="550467" y="25455"/>
                  </a:lnTo>
                  <a:lnTo>
                    <a:pt x="596222" y="44224"/>
                  </a:lnTo>
                  <a:lnTo>
                    <a:pt x="638363" y="67490"/>
                  </a:lnTo>
                  <a:lnTo>
                    <a:pt x="676417" y="94868"/>
                  </a:lnTo>
                  <a:lnTo>
                    <a:pt x="709913" y="125972"/>
                  </a:lnTo>
                  <a:lnTo>
                    <a:pt x="738378" y="160415"/>
                  </a:lnTo>
                  <a:lnTo>
                    <a:pt x="761339" y="197810"/>
                  </a:lnTo>
                  <a:lnTo>
                    <a:pt x="778324" y="237772"/>
                  </a:lnTo>
                  <a:lnTo>
                    <a:pt x="788862" y="279914"/>
                  </a:lnTo>
                  <a:lnTo>
                    <a:pt x="792480" y="323850"/>
                  </a:lnTo>
                  <a:lnTo>
                    <a:pt x="788862" y="367785"/>
                  </a:lnTo>
                  <a:lnTo>
                    <a:pt x="778324" y="409927"/>
                  </a:lnTo>
                  <a:lnTo>
                    <a:pt x="761339" y="449889"/>
                  </a:lnTo>
                  <a:lnTo>
                    <a:pt x="738378" y="487284"/>
                  </a:lnTo>
                  <a:lnTo>
                    <a:pt x="709913" y="521727"/>
                  </a:lnTo>
                  <a:lnTo>
                    <a:pt x="676417" y="552830"/>
                  </a:lnTo>
                  <a:lnTo>
                    <a:pt x="638363" y="580209"/>
                  </a:lnTo>
                  <a:lnTo>
                    <a:pt x="596222" y="603475"/>
                  </a:lnTo>
                  <a:lnTo>
                    <a:pt x="550467" y="622244"/>
                  </a:lnTo>
                  <a:lnTo>
                    <a:pt x="501570" y="636128"/>
                  </a:lnTo>
                  <a:lnTo>
                    <a:pt x="450003" y="644742"/>
                  </a:lnTo>
                  <a:lnTo>
                    <a:pt x="396240" y="647700"/>
                  </a:lnTo>
                  <a:lnTo>
                    <a:pt x="342473" y="644742"/>
                  </a:lnTo>
                  <a:lnTo>
                    <a:pt x="290904" y="636128"/>
                  </a:lnTo>
                  <a:lnTo>
                    <a:pt x="242007" y="622244"/>
                  </a:lnTo>
                  <a:lnTo>
                    <a:pt x="196251" y="603475"/>
                  </a:lnTo>
                  <a:lnTo>
                    <a:pt x="154111" y="580209"/>
                  </a:lnTo>
                  <a:lnTo>
                    <a:pt x="116057" y="552831"/>
                  </a:lnTo>
                  <a:lnTo>
                    <a:pt x="82562" y="521727"/>
                  </a:lnTo>
                  <a:lnTo>
                    <a:pt x="54099" y="487284"/>
                  </a:lnTo>
                  <a:lnTo>
                    <a:pt x="31139" y="449889"/>
                  </a:lnTo>
                  <a:lnTo>
                    <a:pt x="14154" y="409927"/>
                  </a:lnTo>
                  <a:lnTo>
                    <a:pt x="3617" y="367785"/>
                  </a:lnTo>
                  <a:lnTo>
                    <a:pt x="0" y="32385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85442" y="2227315"/>
            <a:ext cx="646431" cy="303287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MULA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31073" y="2689098"/>
            <a:ext cx="917575" cy="741045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117475" marR="111760" indent="3175" algn="ctr">
              <a:lnSpc>
                <a:spcPct val="100000"/>
              </a:lnSpc>
              <a:spcBef>
                <a:spcPts val="280"/>
              </a:spcBef>
            </a:pPr>
            <a:r>
              <a:rPr sz="1200" b="1" u="heavy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Tunda </a:t>
            </a:r>
            <a:r>
              <a:rPr sz="12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P</a:t>
            </a:r>
            <a:r>
              <a:rPr sz="1200" dirty="0">
                <a:latin typeface="Calibri"/>
                <a:cs typeface="Calibri"/>
              </a:rPr>
              <a:t>ertu</a:t>
            </a:r>
            <a:r>
              <a:rPr sz="1200" spc="-30" dirty="0">
                <a:latin typeface="Calibri"/>
                <a:cs typeface="Calibri"/>
              </a:rPr>
              <a:t>k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25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an  </a:t>
            </a:r>
            <a:r>
              <a:rPr sz="1200" spc="-20" dirty="0">
                <a:latin typeface="Calibri"/>
                <a:cs typeface="Calibri"/>
              </a:rPr>
              <a:t>Tarikh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05615" y="2673639"/>
            <a:ext cx="919480" cy="741045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118110" marR="113030" indent="2540" algn="ctr">
              <a:lnSpc>
                <a:spcPct val="100000"/>
              </a:lnSpc>
              <a:spcBef>
                <a:spcPts val="280"/>
              </a:spcBef>
            </a:pPr>
            <a:r>
              <a:rPr sz="12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Batal </a:t>
            </a:r>
            <a:r>
              <a:rPr sz="12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P</a:t>
            </a:r>
            <a:r>
              <a:rPr sz="1200" dirty="0">
                <a:latin typeface="Calibri"/>
                <a:cs typeface="Calibri"/>
              </a:rPr>
              <a:t>ertu</a:t>
            </a:r>
            <a:r>
              <a:rPr sz="1200" spc="-30" dirty="0">
                <a:latin typeface="Calibri"/>
                <a:cs typeface="Calibri"/>
              </a:rPr>
              <a:t>k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25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an  </a:t>
            </a:r>
            <a:r>
              <a:rPr sz="1200" spc="-10" dirty="0">
                <a:latin typeface="Calibri"/>
                <a:cs typeface="Calibri"/>
              </a:rPr>
              <a:t>Lokasi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44234" y="2689098"/>
            <a:ext cx="919480" cy="741045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212725" marR="206375" indent="34925" algn="just">
              <a:lnSpc>
                <a:spcPct val="100000"/>
              </a:lnSpc>
              <a:spcBef>
                <a:spcPts val="280"/>
              </a:spcBef>
            </a:pPr>
            <a:r>
              <a:rPr sz="1200" b="1" u="heavy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Variasi </a:t>
            </a:r>
            <a:r>
              <a:rPr sz="1200" b="1" spc="-2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am</a:t>
            </a:r>
            <a:r>
              <a:rPr sz="1200" spc="5" dirty="0">
                <a:latin typeface="Calibri"/>
                <a:cs typeface="Calibri"/>
              </a:rPr>
              <a:t>b</a:t>
            </a:r>
            <a:r>
              <a:rPr sz="1200" dirty="0">
                <a:latin typeface="Calibri"/>
                <a:cs typeface="Calibri"/>
              </a:rPr>
              <a:t>ah  </a:t>
            </a:r>
            <a:r>
              <a:rPr sz="1200" spc="-5" dirty="0">
                <a:latin typeface="Calibri"/>
                <a:cs typeface="Calibri"/>
              </a:rPr>
              <a:t>Bajet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74236" y="2433573"/>
            <a:ext cx="4152900" cy="255270"/>
          </a:xfrm>
          <a:custGeom>
            <a:avLst/>
            <a:gdLst/>
            <a:ahLst/>
            <a:cxnLst/>
            <a:rect l="l" t="t" r="r" b="b"/>
            <a:pathLst>
              <a:path w="4152900" h="255269">
                <a:moveTo>
                  <a:pt x="4152392" y="178562"/>
                </a:moveTo>
                <a:lnTo>
                  <a:pt x="4120642" y="178562"/>
                </a:lnTo>
                <a:lnTo>
                  <a:pt x="4120642" y="12700"/>
                </a:lnTo>
                <a:lnTo>
                  <a:pt x="4120642" y="6350"/>
                </a:lnTo>
                <a:lnTo>
                  <a:pt x="4120642" y="2794"/>
                </a:lnTo>
                <a:lnTo>
                  <a:pt x="4117721" y="0"/>
                </a:lnTo>
                <a:lnTo>
                  <a:pt x="2732024" y="0"/>
                </a:lnTo>
                <a:lnTo>
                  <a:pt x="1093470" y="0"/>
                </a:lnTo>
                <a:lnTo>
                  <a:pt x="0" y="0"/>
                </a:lnTo>
                <a:lnTo>
                  <a:pt x="0" y="12700"/>
                </a:lnTo>
                <a:lnTo>
                  <a:pt x="1083564" y="12700"/>
                </a:lnTo>
                <a:lnTo>
                  <a:pt x="1083564" y="178562"/>
                </a:lnTo>
                <a:lnTo>
                  <a:pt x="1051814" y="178562"/>
                </a:lnTo>
                <a:lnTo>
                  <a:pt x="1089914" y="254762"/>
                </a:lnTo>
                <a:lnTo>
                  <a:pt x="1121664" y="191262"/>
                </a:lnTo>
                <a:lnTo>
                  <a:pt x="1128014" y="178562"/>
                </a:lnTo>
                <a:lnTo>
                  <a:pt x="1096264" y="178562"/>
                </a:lnTo>
                <a:lnTo>
                  <a:pt x="1096264" y="12700"/>
                </a:lnTo>
                <a:lnTo>
                  <a:pt x="2722118" y="12700"/>
                </a:lnTo>
                <a:lnTo>
                  <a:pt x="2722118" y="178562"/>
                </a:lnTo>
                <a:lnTo>
                  <a:pt x="2690368" y="178562"/>
                </a:lnTo>
                <a:lnTo>
                  <a:pt x="2728468" y="254762"/>
                </a:lnTo>
                <a:lnTo>
                  <a:pt x="2760218" y="191262"/>
                </a:lnTo>
                <a:lnTo>
                  <a:pt x="2766568" y="178562"/>
                </a:lnTo>
                <a:lnTo>
                  <a:pt x="2734818" y="178562"/>
                </a:lnTo>
                <a:lnTo>
                  <a:pt x="2734818" y="12700"/>
                </a:lnTo>
                <a:lnTo>
                  <a:pt x="4107942" y="12700"/>
                </a:lnTo>
                <a:lnTo>
                  <a:pt x="4107942" y="178562"/>
                </a:lnTo>
                <a:lnTo>
                  <a:pt x="4076192" y="178562"/>
                </a:lnTo>
                <a:lnTo>
                  <a:pt x="4114292" y="254762"/>
                </a:lnTo>
                <a:lnTo>
                  <a:pt x="4146042" y="191262"/>
                </a:lnTo>
                <a:lnTo>
                  <a:pt x="4152392" y="178562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194553" y="4018533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055357" y="3813809"/>
            <a:ext cx="1080770" cy="741045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80"/>
              </a:spcBef>
            </a:pPr>
            <a:r>
              <a:rPr sz="12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Pelajar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00" spc="-10" dirty="0">
                <a:latin typeface="Calibri"/>
                <a:cs typeface="Calibri"/>
              </a:rPr>
              <a:t>Surat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latin typeface="Calibri"/>
                <a:cs typeface="Calibri"/>
              </a:rPr>
              <a:t>Permohonan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007288" y="4928552"/>
            <a:ext cx="1178560" cy="818515"/>
            <a:chOff x="7007288" y="4928552"/>
            <a:chExt cx="1178560" cy="818515"/>
          </a:xfrm>
        </p:grpSpPr>
        <p:sp>
          <p:nvSpPr>
            <p:cNvPr id="26" name="object 26"/>
            <p:cNvSpPr/>
            <p:nvPr/>
          </p:nvSpPr>
          <p:spPr>
            <a:xfrm>
              <a:off x="7020306" y="4941570"/>
              <a:ext cx="1152525" cy="792480"/>
            </a:xfrm>
            <a:custGeom>
              <a:avLst/>
              <a:gdLst/>
              <a:ahLst/>
              <a:cxnLst/>
              <a:rect l="l" t="t" r="r" b="b"/>
              <a:pathLst>
                <a:path w="1152525" h="792479">
                  <a:moveTo>
                    <a:pt x="576072" y="0"/>
                  </a:moveTo>
                  <a:lnTo>
                    <a:pt x="0" y="396239"/>
                  </a:lnTo>
                  <a:lnTo>
                    <a:pt x="576072" y="792479"/>
                  </a:lnTo>
                  <a:lnTo>
                    <a:pt x="1152144" y="396239"/>
                  </a:lnTo>
                  <a:lnTo>
                    <a:pt x="576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020306" y="4941570"/>
              <a:ext cx="1152525" cy="792480"/>
            </a:xfrm>
            <a:custGeom>
              <a:avLst/>
              <a:gdLst/>
              <a:ahLst/>
              <a:cxnLst/>
              <a:rect l="l" t="t" r="r" b="b"/>
              <a:pathLst>
                <a:path w="1152525" h="792479">
                  <a:moveTo>
                    <a:pt x="0" y="396239"/>
                  </a:moveTo>
                  <a:lnTo>
                    <a:pt x="576072" y="0"/>
                  </a:lnTo>
                  <a:lnTo>
                    <a:pt x="1152144" y="396239"/>
                  </a:lnTo>
                  <a:lnTo>
                    <a:pt x="576072" y="792479"/>
                  </a:lnTo>
                  <a:lnTo>
                    <a:pt x="0" y="396239"/>
                  </a:lnTo>
                  <a:close/>
                </a:path>
              </a:pathLst>
            </a:custGeom>
            <a:ln w="25908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311390" y="5133594"/>
            <a:ext cx="5581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4" marR="5080" indent="-1397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Calibri"/>
                <a:cs typeface="Calibri"/>
              </a:rPr>
              <a:t>Pegawai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</a:t>
            </a:r>
            <a:r>
              <a:rPr sz="1200" dirty="0">
                <a:latin typeface="Calibri"/>
                <a:cs typeface="Calibri"/>
              </a:rPr>
              <a:t>o</a:t>
            </a:r>
            <a:r>
              <a:rPr sz="1200" spc="-45" dirty="0">
                <a:latin typeface="Calibri"/>
                <a:cs typeface="Calibri"/>
              </a:rPr>
              <a:t>k</a:t>
            </a:r>
            <a:r>
              <a:rPr sz="1200" spc="-5" dirty="0">
                <a:latin typeface="Calibri"/>
                <a:cs typeface="Calibri"/>
              </a:rPr>
              <a:t>o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g?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89014" y="6116573"/>
            <a:ext cx="2014855" cy="500380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12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Pelajar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00" spc="-10" dirty="0">
                <a:latin typeface="Calibri"/>
                <a:cs typeface="Calibri"/>
              </a:rPr>
              <a:t>Laksana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perancangan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awal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348990" y="5087873"/>
            <a:ext cx="2014855" cy="500380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12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Pelajar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Kemas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kini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tempahan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40613" y="6139434"/>
            <a:ext cx="1777364" cy="452755"/>
          </a:xfrm>
          <a:prstGeom prst="rect">
            <a:avLst/>
          </a:prstGeom>
          <a:ln w="25908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sz="12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Pelajar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Hantar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Laporan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Akhir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190244" y="5615940"/>
            <a:ext cx="76200" cy="523875"/>
          </a:xfrm>
          <a:custGeom>
            <a:avLst/>
            <a:gdLst/>
            <a:ahLst/>
            <a:cxnLst/>
            <a:rect l="l" t="t" r="r" b="b"/>
            <a:pathLst>
              <a:path w="76200" h="523875">
                <a:moveTo>
                  <a:pt x="31750" y="447624"/>
                </a:moveTo>
                <a:lnTo>
                  <a:pt x="0" y="447624"/>
                </a:lnTo>
                <a:lnTo>
                  <a:pt x="38100" y="523824"/>
                </a:lnTo>
                <a:lnTo>
                  <a:pt x="69850" y="460324"/>
                </a:lnTo>
                <a:lnTo>
                  <a:pt x="31750" y="460324"/>
                </a:lnTo>
                <a:lnTo>
                  <a:pt x="31750" y="447624"/>
                </a:lnTo>
                <a:close/>
              </a:path>
              <a:path w="76200" h="523875">
                <a:moveTo>
                  <a:pt x="44450" y="0"/>
                </a:moveTo>
                <a:lnTo>
                  <a:pt x="31750" y="0"/>
                </a:lnTo>
                <a:lnTo>
                  <a:pt x="31750" y="460324"/>
                </a:lnTo>
                <a:lnTo>
                  <a:pt x="44450" y="460324"/>
                </a:lnTo>
                <a:lnTo>
                  <a:pt x="44450" y="0"/>
                </a:lnTo>
                <a:close/>
              </a:path>
              <a:path w="76200" h="523875">
                <a:moveTo>
                  <a:pt x="76200" y="447624"/>
                </a:moveTo>
                <a:lnTo>
                  <a:pt x="44450" y="447624"/>
                </a:lnTo>
                <a:lnTo>
                  <a:pt x="44450" y="460324"/>
                </a:lnTo>
                <a:lnTo>
                  <a:pt x="69850" y="460324"/>
                </a:lnTo>
                <a:lnTo>
                  <a:pt x="76200" y="447624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362956" y="4553711"/>
            <a:ext cx="2270760" cy="1562100"/>
          </a:xfrm>
          <a:custGeom>
            <a:avLst/>
            <a:gdLst/>
            <a:ahLst/>
            <a:cxnLst/>
            <a:rect l="l" t="t" r="r" b="b"/>
            <a:pathLst>
              <a:path w="2270759" h="1562100">
                <a:moveTo>
                  <a:pt x="1656207" y="776986"/>
                </a:moveTo>
                <a:lnTo>
                  <a:pt x="76200" y="776986"/>
                </a:lnTo>
                <a:lnTo>
                  <a:pt x="76200" y="745236"/>
                </a:lnTo>
                <a:lnTo>
                  <a:pt x="0" y="783336"/>
                </a:lnTo>
                <a:lnTo>
                  <a:pt x="76200" y="821436"/>
                </a:lnTo>
                <a:lnTo>
                  <a:pt x="76200" y="789686"/>
                </a:lnTo>
                <a:lnTo>
                  <a:pt x="1656207" y="789686"/>
                </a:lnTo>
                <a:lnTo>
                  <a:pt x="1656207" y="776986"/>
                </a:lnTo>
                <a:close/>
              </a:path>
              <a:path w="2270759" h="1562100">
                <a:moveTo>
                  <a:pt x="2270760" y="1485442"/>
                </a:moveTo>
                <a:lnTo>
                  <a:pt x="2239010" y="1485442"/>
                </a:lnTo>
                <a:lnTo>
                  <a:pt x="2239010" y="1179576"/>
                </a:lnTo>
                <a:lnTo>
                  <a:pt x="2226310" y="1179576"/>
                </a:lnTo>
                <a:lnTo>
                  <a:pt x="2226310" y="1485442"/>
                </a:lnTo>
                <a:lnTo>
                  <a:pt x="2194560" y="1485442"/>
                </a:lnTo>
                <a:lnTo>
                  <a:pt x="2232660" y="1561642"/>
                </a:lnTo>
                <a:lnTo>
                  <a:pt x="2264410" y="1498142"/>
                </a:lnTo>
                <a:lnTo>
                  <a:pt x="2270760" y="1485442"/>
                </a:lnTo>
                <a:close/>
              </a:path>
              <a:path w="2270759" h="1562100">
                <a:moveTo>
                  <a:pt x="2270760" y="311785"/>
                </a:moveTo>
                <a:lnTo>
                  <a:pt x="2239010" y="311785"/>
                </a:lnTo>
                <a:lnTo>
                  <a:pt x="2239010" y="0"/>
                </a:lnTo>
                <a:lnTo>
                  <a:pt x="2226310" y="0"/>
                </a:lnTo>
                <a:lnTo>
                  <a:pt x="2226310" y="311785"/>
                </a:lnTo>
                <a:lnTo>
                  <a:pt x="2194560" y="311785"/>
                </a:lnTo>
                <a:lnTo>
                  <a:pt x="2232660" y="387985"/>
                </a:lnTo>
                <a:lnTo>
                  <a:pt x="2264410" y="324485"/>
                </a:lnTo>
                <a:lnTo>
                  <a:pt x="2270760" y="311785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897370" y="3429000"/>
            <a:ext cx="1398905" cy="383540"/>
          </a:xfrm>
          <a:custGeom>
            <a:avLst/>
            <a:gdLst/>
            <a:ahLst/>
            <a:cxnLst/>
            <a:rect l="l" t="t" r="r" b="b"/>
            <a:pathLst>
              <a:path w="1398904" h="383539">
                <a:moveTo>
                  <a:pt x="1398778" y="0"/>
                </a:moveTo>
                <a:lnTo>
                  <a:pt x="1386078" y="0"/>
                </a:lnTo>
                <a:lnTo>
                  <a:pt x="1386078" y="185293"/>
                </a:lnTo>
                <a:lnTo>
                  <a:pt x="701421" y="185293"/>
                </a:lnTo>
                <a:lnTo>
                  <a:pt x="694690" y="185293"/>
                </a:lnTo>
                <a:lnTo>
                  <a:pt x="12700" y="185293"/>
                </a:lnTo>
                <a:lnTo>
                  <a:pt x="12700" y="0"/>
                </a:lnTo>
                <a:lnTo>
                  <a:pt x="0" y="0"/>
                </a:lnTo>
                <a:lnTo>
                  <a:pt x="0" y="195199"/>
                </a:lnTo>
                <a:lnTo>
                  <a:pt x="2794" y="197993"/>
                </a:lnTo>
                <a:lnTo>
                  <a:pt x="691515" y="197993"/>
                </a:lnTo>
                <a:lnTo>
                  <a:pt x="691515" y="307086"/>
                </a:lnTo>
                <a:lnTo>
                  <a:pt x="660146" y="307086"/>
                </a:lnTo>
                <a:lnTo>
                  <a:pt x="659765" y="307086"/>
                </a:lnTo>
                <a:lnTo>
                  <a:pt x="697865" y="383286"/>
                </a:lnTo>
                <a:lnTo>
                  <a:pt x="698055" y="382905"/>
                </a:lnTo>
                <a:lnTo>
                  <a:pt x="698246" y="383286"/>
                </a:lnTo>
                <a:lnTo>
                  <a:pt x="729996" y="319786"/>
                </a:lnTo>
                <a:lnTo>
                  <a:pt x="736346" y="307086"/>
                </a:lnTo>
                <a:lnTo>
                  <a:pt x="735965" y="307086"/>
                </a:lnTo>
                <a:lnTo>
                  <a:pt x="704596" y="307086"/>
                </a:lnTo>
                <a:lnTo>
                  <a:pt x="704596" y="197993"/>
                </a:lnTo>
                <a:lnTo>
                  <a:pt x="1395984" y="197993"/>
                </a:lnTo>
                <a:lnTo>
                  <a:pt x="1398778" y="195199"/>
                </a:lnTo>
                <a:lnTo>
                  <a:pt x="1398778" y="185293"/>
                </a:lnTo>
                <a:lnTo>
                  <a:pt x="1398778" y="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90244" y="2404897"/>
            <a:ext cx="2162810" cy="3019425"/>
          </a:xfrm>
          <a:custGeom>
            <a:avLst/>
            <a:gdLst/>
            <a:ahLst/>
            <a:cxnLst/>
            <a:rect l="l" t="t" r="r" b="b"/>
            <a:pathLst>
              <a:path w="2162810" h="3019425">
                <a:moveTo>
                  <a:pt x="76200" y="2684653"/>
                </a:moveTo>
                <a:lnTo>
                  <a:pt x="44450" y="2684653"/>
                </a:lnTo>
                <a:lnTo>
                  <a:pt x="44450" y="2333244"/>
                </a:lnTo>
                <a:lnTo>
                  <a:pt x="31750" y="2333244"/>
                </a:lnTo>
                <a:lnTo>
                  <a:pt x="31750" y="2684653"/>
                </a:lnTo>
                <a:lnTo>
                  <a:pt x="0" y="2684653"/>
                </a:lnTo>
                <a:lnTo>
                  <a:pt x="38100" y="2760853"/>
                </a:lnTo>
                <a:lnTo>
                  <a:pt x="69850" y="2697353"/>
                </a:lnTo>
                <a:lnTo>
                  <a:pt x="76200" y="2684653"/>
                </a:lnTo>
                <a:close/>
              </a:path>
              <a:path w="2162810" h="3019425">
                <a:moveTo>
                  <a:pt x="1328293" y="38100"/>
                </a:moveTo>
                <a:lnTo>
                  <a:pt x="1315593" y="31750"/>
                </a:lnTo>
                <a:lnTo>
                  <a:pt x="1252093" y="0"/>
                </a:lnTo>
                <a:lnTo>
                  <a:pt x="1252093" y="31750"/>
                </a:lnTo>
                <a:lnTo>
                  <a:pt x="434340" y="31750"/>
                </a:lnTo>
                <a:lnTo>
                  <a:pt x="434340" y="44450"/>
                </a:lnTo>
                <a:lnTo>
                  <a:pt x="1252093" y="44450"/>
                </a:lnTo>
                <a:lnTo>
                  <a:pt x="1252093" y="76200"/>
                </a:lnTo>
                <a:lnTo>
                  <a:pt x="1315593" y="44450"/>
                </a:lnTo>
                <a:lnTo>
                  <a:pt x="1328293" y="38100"/>
                </a:lnTo>
                <a:close/>
              </a:path>
              <a:path w="2162810" h="3019425">
                <a:moveTo>
                  <a:pt x="2162302" y="757555"/>
                </a:moveTo>
                <a:lnTo>
                  <a:pt x="2149602" y="757301"/>
                </a:lnTo>
                <a:lnTo>
                  <a:pt x="2147798" y="862076"/>
                </a:lnTo>
                <a:lnTo>
                  <a:pt x="2142617" y="965835"/>
                </a:lnTo>
                <a:lnTo>
                  <a:pt x="2133981" y="1069467"/>
                </a:lnTo>
                <a:lnTo>
                  <a:pt x="2122043" y="1172591"/>
                </a:lnTo>
                <a:lnTo>
                  <a:pt x="2107057" y="1274826"/>
                </a:lnTo>
                <a:lnTo>
                  <a:pt x="2089010" y="1376045"/>
                </a:lnTo>
                <a:lnTo>
                  <a:pt x="2067941" y="1476121"/>
                </a:lnTo>
                <a:lnTo>
                  <a:pt x="2044192" y="1574673"/>
                </a:lnTo>
                <a:lnTo>
                  <a:pt x="2017649" y="1671574"/>
                </a:lnTo>
                <a:lnTo>
                  <a:pt x="1988566" y="1766697"/>
                </a:lnTo>
                <a:lnTo>
                  <a:pt x="1957070" y="1859788"/>
                </a:lnTo>
                <a:lnTo>
                  <a:pt x="1923161" y="1950720"/>
                </a:lnTo>
                <a:lnTo>
                  <a:pt x="1886966" y="2038985"/>
                </a:lnTo>
                <a:lnTo>
                  <a:pt x="1848739" y="2124710"/>
                </a:lnTo>
                <a:lnTo>
                  <a:pt x="1808480" y="2207641"/>
                </a:lnTo>
                <a:lnTo>
                  <a:pt x="1766189" y="2287397"/>
                </a:lnTo>
                <a:lnTo>
                  <a:pt x="1722247" y="2363851"/>
                </a:lnTo>
                <a:lnTo>
                  <a:pt x="1676527" y="2436876"/>
                </a:lnTo>
                <a:lnTo>
                  <a:pt x="1629283" y="2506345"/>
                </a:lnTo>
                <a:lnTo>
                  <a:pt x="1592326" y="2556141"/>
                </a:lnTo>
                <a:lnTo>
                  <a:pt x="1592326" y="1984502"/>
                </a:lnTo>
                <a:lnTo>
                  <a:pt x="1592326" y="1978152"/>
                </a:lnTo>
                <a:lnTo>
                  <a:pt x="1592326" y="1974596"/>
                </a:lnTo>
                <a:lnTo>
                  <a:pt x="1589405" y="1971802"/>
                </a:lnTo>
                <a:lnTo>
                  <a:pt x="1091184" y="1971802"/>
                </a:lnTo>
                <a:lnTo>
                  <a:pt x="1091184" y="1940052"/>
                </a:lnTo>
                <a:lnTo>
                  <a:pt x="1014984" y="1978152"/>
                </a:lnTo>
                <a:lnTo>
                  <a:pt x="1091184" y="2016252"/>
                </a:lnTo>
                <a:lnTo>
                  <a:pt x="1091184" y="1984502"/>
                </a:lnTo>
                <a:lnTo>
                  <a:pt x="1579626" y="1984502"/>
                </a:lnTo>
                <a:lnTo>
                  <a:pt x="1579626" y="2573134"/>
                </a:lnTo>
                <a:lnTo>
                  <a:pt x="1530604" y="2633218"/>
                </a:lnTo>
                <a:lnTo>
                  <a:pt x="1479423" y="2690241"/>
                </a:lnTo>
                <a:lnTo>
                  <a:pt x="1427099" y="2742946"/>
                </a:lnTo>
                <a:lnTo>
                  <a:pt x="1373886" y="2790825"/>
                </a:lnTo>
                <a:lnTo>
                  <a:pt x="1319657" y="2833751"/>
                </a:lnTo>
                <a:lnTo>
                  <a:pt x="1264793" y="2871724"/>
                </a:lnTo>
                <a:lnTo>
                  <a:pt x="1209167" y="2904236"/>
                </a:lnTo>
                <a:lnTo>
                  <a:pt x="1153160" y="2931287"/>
                </a:lnTo>
                <a:lnTo>
                  <a:pt x="1096772" y="2952750"/>
                </a:lnTo>
                <a:lnTo>
                  <a:pt x="1040257" y="2968244"/>
                </a:lnTo>
                <a:lnTo>
                  <a:pt x="1002017" y="2974695"/>
                </a:lnTo>
                <a:lnTo>
                  <a:pt x="999617" y="2943352"/>
                </a:lnTo>
                <a:lnTo>
                  <a:pt x="926592" y="2987167"/>
                </a:lnTo>
                <a:lnTo>
                  <a:pt x="1005459" y="3019298"/>
                </a:lnTo>
                <a:lnTo>
                  <a:pt x="1003084" y="2988564"/>
                </a:lnTo>
                <a:lnTo>
                  <a:pt x="1002995" y="2987306"/>
                </a:lnTo>
                <a:lnTo>
                  <a:pt x="1043305" y="2980563"/>
                </a:lnTo>
                <a:lnTo>
                  <a:pt x="1101217" y="2964561"/>
                </a:lnTo>
                <a:lnTo>
                  <a:pt x="1158748" y="2942717"/>
                </a:lnTo>
                <a:lnTo>
                  <a:pt x="1215644" y="2915158"/>
                </a:lnTo>
                <a:lnTo>
                  <a:pt x="1271905" y="2882138"/>
                </a:lnTo>
                <a:lnTo>
                  <a:pt x="1327531" y="2843657"/>
                </a:lnTo>
                <a:lnTo>
                  <a:pt x="1382268" y="2800235"/>
                </a:lnTo>
                <a:lnTo>
                  <a:pt x="1436116" y="2751836"/>
                </a:lnTo>
                <a:lnTo>
                  <a:pt x="1488821" y="2698750"/>
                </a:lnTo>
                <a:lnTo>
                  <a:pt x="1540383" y="2641219"/>
                </a:lnTo>
                <a:lnTo>
                  <a:pt x="1579626" y="2593187"/>
                </a:lnTo>
                <a:lnTo>
                  <a:pt x="1579626" y="2939161"/>
                </a:lnTo>
                <a:lnTo>
                  <a:pt x="1582420" y="2942082"/>
                </a:lnTo>
                <a:lnTo>
                  <a:pt x="2156968" y="2942082"/>
                </a:lnTo>
                <a:lnTo>
                  <a:pt x="2156968" y="2935732"/>
                </a:lnTo>
                <a:lnTo>
                  <a:pt x="2156968" y="2929382"/>
                </a:lnTo>
                <a:lnTo>
                  <a:pt x="1592326" y="2929382"/>
                </a:lnTo>
                <a:lnTo>
                  <a:pt x="1592326" y="2577452"/>
                </a:lnTo>
                <a:lnTo>
                  <a:pt x="1639824" y="2513457"/>
                </a:lnTo>
                <a:lnTo>
                  <a:pt x="1687322" y="2443734"/>
                </a:lnTo>
                <a:lnTo>
                  <a:pt x="1733296" y="2370201"/>
                </a:lnTo>
                <a:lnTo>
                  <a:pt x="1777492" y="2293366"/>
                </a:lnTo>
                <a:lnTo>
                  <a:pt x="1819783" y="2213102"/>
                </a:lnTo>
                <a:lnTo>
                  <a:pt x="1860296" y="2129917"/>
                </a:lnTo>
                <a:lnTo>
                  <a:pt x="1898777" y="2043811"/>
                </a:lnTo>
                <a:lnTo>
                  <a:pt x="1935099" y="1955165"/>
                </a:lnTo>
                <a:lnTo>
                  <a:pt x="1969135" y="1863852"/>
                </a:lnTo>
                <a:lnTo>
                  <a:pt x="2000758" y="1770507"/>
                </a:lnTo>
                <a:lnTo>
                  <a:pt x="2029841" y="1674876"/>
                </a:lnTo>
                <a:lnTo>
                  <a:pt x="2056511" y="1577721"/>
                </a:lnTo>
                <a:lnTo>
                  <a:pt x="2080374" y="1478788"/>
                </a:lnTo>
                <a:lnTo>
                  <a:pt x="2101469" y="1378331"/>
                </a:lnTo>
                <a:lnTo>
                  <a:pt x="2119630" y="1276731"/>
                </a:lnTo>
                <a:lnTo>
                  <a:pt x="2134616" y="1173988"/>
                </a:lnTo>
                <a:lnTo>
                  <a:pt x="2146554" y="1070610"/>
                </a:lnTo>
                <a:lnTo>
                  <a:pt x="2155317" y="966597"/>
                </a:lnTo>
                <a:lnTo>
                  <a:pt x="2160524" y="861822"/>
                </a:lnTo>
                <a:lnTo>
                  <a:pt x="2162302" y="757555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590415" y="2128850"/>
            <a:ext cx="413384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Ti</a:t>
            </a:r>
            <a:r>
              <a:rPr sz="1400" spc="-10" dirty="0">
                <a:latin typeface="Calibri"/>
                <a:cs typeface="Calibri"/>
              </a:rPr>
              <a:t>d</a:t>
            </a:r>
            <a:r>
              <a:rPr sz="1400" dirty="0">
                <a:latin typeface="Calibri"/>
                <a:cs typeface="Calibri"/>
              </a:rPr>
              <a:t>ak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288284" y="3953078"/>
            <a:ext cx="17335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0" dirty="0">
                <a:latin typeface="Calibri"/>
                <a:cs typeface="Calibri"/>
              </a:rPr>
              <a:t>Ya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26880" y="798127"/>
            <a:ext cx="51282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PENGANJURAN AKTIVITI WAJIB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  <p:cxnSp>
        <p:nvCxnSpPr>
          <p:cNvPr id="41" name="Straight Arrow Connector 40"/>
          <p:cNvCxnSpPr>
            <a:stCxn id="17" idx="2"/>
            <a:endCxn id="17" idx="2"/>
          </p:cNvCxnSpPr>
          <p:nvPr/>
        </p:nvCxnSpPr>
        <p:spPr>
          <a:xfrm>
            <a:off x="5265355" y="3414684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1227010" y="2743200"/>
            <a:ext cx="0" cy="851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190244" y="3587074"/>
            <a:ext cx="4075111" cy="7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5257481" y="3429000"/>
            <a:ext cx="319" cy="1861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6225" y="1989582"/>
            <a:ext cx="1873250" cy="647700"/>
          </a:xfrm>
          <a:custGeom>
            <a:avLst/>
            <a:gdLst/>
            <a:ahLst/>
            <a:cxnLst/>
            <a:rect l="l" t="t" r="r" b="b"/>
            <a:pathLst>
              <a:path w="1873250" h="647700">
                <a:moveTo>
                  <a:pt x="0" y="647700"/>
                </a:moveTo>
                <a:lnTo>
                  <a:pt x="1872995" y="647700"/>
                </a:lnTo>
                <a:lnTo>
                  <a:pt x="1872995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7238" y="2013330"/>
            <a:ext cx="14065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12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Pelajar</a:t>
            </a:r>
            <a:r>
              <a:rPr sz="12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&amp;</a:t>
            </a:r>
            <a:r>
              <a:rPr sz="1200" b="1" u="heavy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Fasilitator </a:t>
            </a:r>
            <a:r>
              <a:rPr sz="12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Bincang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dan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draf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surat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permohonan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61153" y="1989582"/>
            <a:ext cx="3096895" cy="647700"/>
          </a:xfrm>
          <a:custGeom>
            <a:avLst/>
            <a:gdLst/>
            <a:ahLst/>
            <a:cxnLst/>
            <a:rect l="l" t="t" r="r" b="b"/>
            <a:pathLst>
              <a:path w="3096895" h="647700">
                <a:moveTo>
                  <a:pt x="0" y="647700"/>
                </a:moveTo>
                <a:lnTo>
                  <a:pt x="3096768" y="647700"/>
                </a:lnTo>
                <a:lnTo>
                  <a:pt x="3096768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69509" y="2013330"/>
            <a:ext cx="24777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2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Pelajar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Hantar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surat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permohonan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kepada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PPHP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33465" y="2998470"/>
            <a:ext cx="1152525" cy="791210"/>
          </a:xfrm>
          <a:custGeom>
            <a:avLst/>
            <a:gdLst/>
            <a:ahLst/>
            <a:cxnLst/>
            <a:rect l="l" t="t" r="r" b="b"/>
            <a:pathLst>
              <a:path w="1152525" h="791210">
                <a:moveTo>
                  <a:pt x="0" y="395477"/>
                </a:moveTo>
                <a:lnTo>
                  <a:pt x="576072" y="0"/>
                </a:lnTo>
                <a:lnTo>
                  <a:pt x="1152143" y="395477"/>
                </a:lnTo>
                <a:lnTo>
                  <a:pt x="576072" y="790955"/>
                </a:lnTo>
                <a:lnTo>
                  <a:pt x="0" y="395477"/>
                </a:lnTo>
                <a:close/>
              </a:path>
            </a:pathLst>
          </a:custGeom>
          <a:ln w="25908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012307" y="3188970"/>
            <a:ext cx="3917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PPHP</a:t>
            </a:r>
            <a:endParaRPr sz="1200">
              <a:latin typeface="Calibri"/>
              <a:cs typeface="Calibri"/>
            </a:endParaRPr>
          </a:p>
          <a:p>
            <a:pPr marL="17145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l</a:t>
            </a:r>
            <a:r>
              <a:rPr sz="1200" spc="5" dirty="0">
                <a:latin typeface="Calibri"/>
                <a:cs typeface="Calibri"/>
              </a:rPr>
              <a:t>u</a:t>
            </a:r>
            <a:r>
              <a:rPr sz="1200" dirty="0">
                <a:latin typeface="Calibri"/>
                <a:cs typeface="Calibri"/>
              </a:rPr>
              <a:t>l</a:t>
            </a:r>
            <a:r>
              <a:rPr sz="1200" spc="5" dirty="0">
                <a:latin typeface="Calibri"/>
                <a:cs typeface="Calibri"/>
              </a:rPr>
              <a:t>u</a:t>
            </a:r>
            <a:r>
              <a:rPr sz="1200" spc="-5" dirty="0">
                <a:latin typeface="Calibri"/>
                <a:cs typeface="Calibri"/>
              </a:rPr>
              <a:t>s?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26102" y="5662421"/>
            <a:ext cx="3167380" cy="864235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sz="12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PPHP</a:t>
            </a:r>
            <a:endParaRPr sz="1200">
              <a:latin typeface="Calibri"/>
              <a:cs typeface="Calibri"/>
            </a:endParaRPr>
          </a:p>
          <a:p>
            <a:pPr marL="179070" marR="174625" indent="1270" algn="ctr">
              <a:lnSpc>
                <a:spcPct val="100000"/>
              </a:lnSpc>
            </a:pPr>
            <a:r>
              <a:rPr sz="1200" spc="-10" dirty="0">
                <a:latin typeface="Calibri"/>
                <a:cs typeface="Calibri"/>
              </a:rPr>
              <a:t>Keluarkan Surat </a:t>
            </a:r>
            <a:r>
              <a:rPr sz="1200" spc="-5" dirty="0">
                <a:latin typeface="Calibri"/>
                <a:cs typeface="Calibri"/>
              </a:rPr>
              <a:t>kelulusan aktiviti tanpa </a:t>
            </a:r>
            <a:r>
              <a:rPr sz="1200" spc="-20" dirty="0">
                <a:latin typeface="Calibri"/>
                <a:cs typeface="Calibri"/>
              </a:rPr>
              <a:t>kos 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006FC0"/>
                </a:solidFill>
                <a:latin typeface="Calibri"/>
                <a:cs typeface="Calibri"/>
              </a:rPr>
              <a:t>(dalam tempoh </a:t>
            </a:r>
            <a:r>
              <a:rPr sz="1200" dirty="0">
                <a:solidFill>
                  <a:srgbClr val="006FC0"/>
                </a:solidFill>
                <a:latin typeface="Calibri"/>
                <a:cs typeface="Calibri"/>
              </a:rPr>
              <a:t>7 hari </a:t>
            </a:r>
            <a:r>
              <a:rPr sz="1200" spc="-10" dirty="0">
                <a:solidFill>
                  <a:srgbClr val="006FC0"/>
                </a:solidFill>
                <a:latin typeface="Calibri"/>
                <a:cs typeface="Calibri"/>
              </a:rPr>
              <a:t>bekerja </a:t>
            </a:r>
            <a:r>
              <a:rPr sz="1200" dirty="0">
                <a:solidFill>
                  <a:srgbClr val="006FC0"/>
                </a:solidFill>
                <a:latin typeface="Calibri"/>
                <a:cs typeface="Calibri"/>
              </a:rPr>
              <a:t>daripada </a:t>
            </a:r>
            <a:r>
              <a:rPr sz="1200" spc="-5" dirty="0">
                <a:solidFill>
                  <a:srgbClr val="006FC0"/>
                </a:solidFill>
                <a:latin typeface="Calibri"/>
                <a:cs typeface="Calibri"/>
              </a:rPr>
              <a:t>tarikh </a:t>
            </a:r>
            <a:r>
              <a:rPr sz="1200" spc="-26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006FC0"/>
                </a:solidFill>
                <a:latin typeface="Calibri"/>
                <a:cs typeface="Calibri"/>
              </a:rPr>
              <a:t>terima</a:t>
            </a:r>
            <a:r>
              <a:rPr sz="1200" spc="-10" dirty="0">
                <a:solidFill>
                  <a:srgbClr val="006FC0"/>
                </a:solidFill>
                <a:latin typeface="Calibri"/>
                <a:cs typeface="Calibri"/>
              </a:rPr>
              <a:t> surat</a:t>
            </a:r>
            <a:r>
              <a:rPr sz="1200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006FC0"/>
                </a:solidFill>
                <a:latin typeface="Calibri"/>
                <a:cs typeface="Calibri"/>
              </a:rPr>
              <a:t>permohonan)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85765" y="4168902"/>
            <a:ext cx="2449195" cy="1042669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12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Pelajar</a:t>
            </a:r>
            <a:endParaRPr sz="1200">
              <a:latin typeface="Calibri"/>
              <a:cs typeface="Calibri"/>
            </a:endParaRPr>
          </a:p>
          <a:p>
            <a:pPr marL="170180" marR="164465" algn="ctr">
              <a:lnSpc>
                <a:spcPct val="100000"/>
              </a:lnSpc>
            </a:pPr>
            <a:r>
              <a:rPr sz="1200" spc="-15" dirty="0">
                <a:latin typeface="Calibri"/>
                <a:cs typeface="Calibri"/>
              </a:rPr>
              <a:t>Tempahan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logistik,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pengangkutan,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peralatan </a:t>
            </a:r>
            <a:r>
              <a:rPr sz="1200" dirty="0">
                <a:latin typeface="Calibri"/>
                <a:cs typeface="Calibri"/>
              </a:rPr>
              <a:t>dan lain-lain </a:t>
            </a:r>
            <a:r>
              <a:rPr sz="1200" spc="-15" dirty="0">
                <a:latin typeface="Calibri"/>
                <a:cs typeface="Calibri"/>
              </a:rPr>
              <a:t>jika 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berkenaan</a:t>
            </a:r>
            <a:endParaRPr sz="1200">
              <a:latin typeface="Calibri"/>
              <a:cs typeface="Calibri"/>
            </a:endParaRPr>
          </a:p>
          <a:p>
            <a:pPr marL="508634">
              <a:lnSpc>
                <a:spcPct val="100000"/>
              </a:lnSpc>
            </a:pPr>
            <a:r>
              <a:rPr sz="1200" spc="-20" dirty="0">
                <a:latin typeface="Calibri"/>
                <a:cs typeface="Calibri"/>
              </a:rPr>
              <a:t>(Tanpa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Penajaan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PPHP)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8190" y="5663946"/>
            <a:ext cx="2449195" cy="861060"/>
          </a:xfrm>
          <a:prstGeom prst="rect">
            <a:avLst/>
          </a:prstGeom>
          <a:ln w="25908">
            <a:solidFill>
              <a:srgbClr val="0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12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Pelajar</a:t>
            </a:r>
            <a:endParaRPr sz="1200">
              <a:latin typeface="Calibri"/>
              <a:cs typeface="Calibri"/>
            </a:endParaRPr>
          </a:p>
          <a:p>
            <a:pPr marL="116839" marR="112395" algn="ctr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Membuat susulan (follow </a:t>
            </a:r>
            <a:r>
              <a:rPr sz="1200" dirty="0">
                <a:latin typeface="Calibri"/>
                <a:cs typeface="Calibri"/>
              </a:rPr>
              <a:t>up) </a:t>
            </a:r>
            <a:r>
              <a:rPr sz="1200" spc="-5" dirty="0">
                <a:latin typeface="Calibri"/>
                <a:cs typeface="Calibri"/>
              </a:rPr>
              <a:t>untuk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kelulusan </a:t>
            </a:r>
            <a:r>
              <a:rPr sz="1200" spc="-10" dirty="0">
                <a:latin typeface="Calibri"/>
                <a:cs typeface="Calibri"/>
              </a:rPr>
              <a:t>program, </a:t>
            </a:r>
            <a:r>
              <a:rPr sz="1200" spc="-5" dirty="0">
                <a:latin typeface="Calibri"/>
                <a:cs typeface="Calibri"/>
              </a:rPr>
              <a:t>bajet </a:t>
            </a:r>
            <a:r>
              <a:rPr sz="1200" dirty="0">
                <a:latin typeface="Calibri"/>
                <a:cs typeface="Calibri"/>
              </a:rPr>
              <a:t>dan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tempahan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10513" y="2275332"/>
            <a:ext cx="4822825" cy="1124585"/>
          </a:xfrm>
          <a:custGeom>
            <a:avLst/>
            <a:gdLst/>
            <a:ahLst/>
            <a:cxnLst/>
            <a:rect l="l" t="t" r="r" b="b"/>
            <a:pathLst>
              <a:path w="4822825" h="1124585">
                <a:moveTo>
                  <a:pt x="158749" y="31750"/>
                </a:moveTo>
                <a:lnTo>
                  <a:pt x="2844" y="31750"/>
                </a:lnTo>
                <a:lnTo>
                  <a:pt x="0" y="34543"/>
                </a:lnTo>
                <a:lnTo>
                  <a:pt x="0" y="1121664"/>
                </a:lnTo>
                <a:lnTo>
                  <a:pt x="2844" y="1124584"/>
                </a:lnTo>
                <a:lnTo>
                  <a:pt x="4822444" y="1124584"/>
                </a:lnTo>
                <a:lnTo>
                  <a:pt x="4822444" y="1118234"/>
                </a:lnTo>
                <a:lnTo>
                  <a:pt x="12699" y="1118234"/>
                </a:lnTo>
                <a:lnTo>
                  <a:pt x="6349" y="1111884"/>
                </a:lnTo>
                <a:lnTo>
                  <a:pt x="12699" y="1111884"/>
                </a:lnTo>
                <a:lnTo>
                  <a:pt x="12699" y="44450"/>
                </a:lnTo>
                <a:lnTo>
                  <a:pt x="6349" y="44450"/>
                </a:lnTo>
                <a:lnTo>
                  <a:pt x="12699" y="38100"/>
                </a:lnTo>
                <a:lnTo>
                  <a:pt x="158749" y="38100"/>
                </a:lnTo>
                <a:lnTo>
                  <a:pt x="158749" y="31750"/>
                </a:lnTo>
                <a:close/>
              </a:path>
              <a:path w="4822825" h="1124585">
                <a:moveTo>
                  <a:pt x="12699" y="1111884"/>
                </a:moveTo>
                <a:lnTo>
                  <a:pt x="6349" y="1111884"/>
                </a:lnTo>
                <a:lnTo>
                  <a:pt x="12699" y="1118234"/>
                </a:lnTo>
                <a:lnTo>
                  <a:pt x="12699" y="1111884"/>
                </a:lnTo>
                <a:close/>
              </a:path>
              <a:path w="4822825" h="1124585">
                <a:moveTo>
                  <a:pt x="4822444" y="1111884"/>
                </a:moveTo>
                <a:lnTo>
                  <a:pt x="12699" y="1111884"/>
                </a:lnTo>
                <a:lnTo>
                  <a:pt x="12699" y="1118234"/>
                </a:lnTo>
                <a:lnTo>
                  <a:pt x="4822444" y="1118234"/>
                </a:lnTo>
                <a:lnTo>
                  <a:pt x="4822444" y="1111884"/>
                </a:lnTo>
                <a:close/>
              </a:path>
              <a:path w="4822825" h="1124585">
                <a:moveTo>
                  <a:pt x="158749" y="0"/>
                </a:moveTo>
                <a:lnTo>
                  <a:pt x="158749" y="76200"/>
                </a:lnTo>
                <a:lnTo>
                  <a:pt x="222249" y="44450"/>
                </a:lnTo>
                <a:lnTo>
                  <a:pt x="171449" y="44450"/>
                </a:lnTo>
                <a:lnTo>
                  <a:pt x="171449" y="31750"/>
                </a:lnTo>
                <a:lnTo>
                  <a:pt x="222249" y="31750"/>
                </a:lnTo>
                <a:lnTo>
                  <a:pt x="158749" y="0"/>
                </a:lnTo>
                <a:close/>
              </a:path>
              <a:path w="4822825" h="1124585">
                <a:moveTo>
                  <a:pt x="12699" y="38100"/>
                </a:moveTo>
                <a:lnTo>
                  <a:pt x="6349" y="44450"/>
                </a:lnTo>
                <a:lnTo>
                  <a:pt x="12699" y="44450"/>
                </a:lnTo>
                <a:lnTo>
                  <a:pt x="12699" y="38100"/>
                </a:lnTo>
                <a:close/>
              </a:path>
              <a:path w="4822825" h="1124585">
                <a:moveTo>
                  <a:pt x="158749" y="38100"/>
                </a:moveTo>
                <a:lnTo>
                  <a:pt x="12699" y="38100"/>
                </a:lnTo>
                <a:lnTo>
                  <a:pt x="12699" y="44450"/>
                </a:lnTo>
                <a:lnTo>
                  <a:pt x="158749" y="44450"/>
                </a:lnTo>
                <a:lnTo>
                  <a:pt x="158749" y="38100"/>
                </a:lnTo>
                <a:close/>
              </a:path>
              <a:path w="4822825" h="1124585">
                <a:moveTo>
                  <a:pt x="222249" y="31750"/>
                </a:moveTo>
                <a:lnTo>
                  <a:pt x="171449" y="31750"/>
                </a:lnTo>
                <a:lnTo>
                  <a:pt x="171449" y="44450"/>
                </a:lnTo>
                <a:lnTo>
                  <a:pt x="222249" y="44450"/>
                </a:lnTo>
                <a:lnTo>
                  <a:pt x="234949" y="38100"/>
                </a:lnTo>
                <a:lnTo>
                  <a:pt x="222249" y="3175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89040" y="3810127"/>
            <a:ext cx="7715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Dilul</a:t>
            </a:r>
            <a:r>
              <a:rPr sz="1400" spc="-10" dirty="0">
                <a:latin typeface="Calibri"/>
                <a:cs typeface="Calibri"/>
              </a:rPr>
              <a:t>u</a:t>
            </a:r>
            <a:r>
              <a:rPr sz="1400" spc="-5" dirty="0">
                <a:latin typeface="Calibri"/>
                <a:cs typeface="Calibri"/>
              </a:rPr>
              <a:t>s</a:t>
            </a:r>
            <a:r>
              <a:rPr sz="1400" spc="-25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an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32277" y="3114801"/>
            <a:ext cx="12001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Tidak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Diluluskan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2918460" y="2275331"/>
            <a:ext cx="3328670" cy="1892300"/>
          </a:xfrm>
          <a:custGeom>
            <a:avLst/>
            <a:gdLst/>
            <a:ahLst/>
            <a:cxnLst/>
            <a:rect l="l" t="t" r="r" b="b"/>
            <a:pathLst>
              <a:path w="3328670" h="1892300">
                <a:moveTo>
                  <a:pt x="1743202" y="38100"/>
                </a:moveTo>
                <a:lnTo>
                  <a:pt x="1730502" y="31750"/>
                </a:lnTo>
                <a:lnTo>
                  <a:pt x="1667002" y="0"/>
                </a:lnTo>
                <a:lnTo>
                  <a:pt x="1667002" y="31750"/>
                </a:lnTo>
                <a:lnTo>
                  <a:pt x="0" y="31750"/>
                </a:lnTo>
                <a:lnTo>
                  <a:pt x="0" y="44450"/>
                </a:lnTo>
                <a:lnTo>
                  <a:pt x="1667002" y="44450"/>
                </a:lnTo>
                <a:lnTo>
                  <a:pt x="1667002" y="76200"/>
                </a:lnTo>
                <a:lnTo>
                  <a:pt x="1730502" y="44450"/>
                </a:lnTo>
                <a:lnTo>
                  <a:pt x="1743202" y="38100"/>
                </a:lnTo>
                <a:close/>
              </a:path>
              <a:path w="3328670" h="1892300">
                <a:moveTo>
                  <a:pt x="3328416" y="1815973"/>
                </a:moveTo>
                <a:lnTo>
                  <a:pt x="3296666" y="1815973"/>
                </a:lnTo>
                <a:lnTo>
                  <a:pt x="3296666" y="1513332"/>
                </a:lnTo>
                <a:lnTo>
                  <a:pt x="3283966" y="1513332"/>
                </a:lnTo>
                <a:lnTo>
                  <a:pt x="3283966" y="1815973"/>
                </a:lnTo>
                <a:lnTo>
                  <a:pt x="3252216" y="1815973"/>
                </a:lnTo>
                <a:lnTo>
                  <a:pt x="3290316" y="1892173"/>
                </a:lnTo>
                <a:lnTo>
                  <a:pt x="3322066" y="1828673"/>
                </a:lnTo>
                <a:lnTo>
                  <a:pt x="3328416" y="1815973"/>
                </a:lnTo>
                <a:close/>
              </a:path>
              <a:path w="3328670" h="1892300">
                <a:moveTo>
                  <a:pt x="3328416" y="645033"/>
                </a:moveTo>
                <a:lnTo>
                  <a:pt x="3296666" y="645033"/>
                </a:lnTo>
                <a:lnTo>
                  <a:pt x="3296666" y="361188"/>
                </a:lnTo>
                <a:lnTo>
                  <a:pt x="3283966" y="361188"/>
                </a:lnTo>
                <a:lnTo>
                  <a:pt x="3283966" y="645033"/>
                </a:lnTo>
                <a:lnTo>
                  <a:pt x="3252216" y="645033"/>
                </a:lnTo>
                <a:lnTo>
                  <a:pt x="3290316" y="721233"/>
                </a:lnTo>
                <a:lnTo>
                  <a:pt x="3322066" y="657733"/>
                </a:lnTo>
                <a:lnTo>
                  <a:pt x="3328416" y="645033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70676" y="5210555"/>
            <a:ext cx="76200" cy="451484"/>
          </a:xfrm>
          <a:custGeom>
            <a:avLst/>
            <a:gdLst/>
            <a:ahLst/>
            <a:cxnLst/>
            <a:rect l="l" t="t" r="r" b="b"/>
            <a:pathLst>
              <a:path w="76200" h="451485">
                <a:moveTo>
                  <a:pt x="31750" y="374650"/>
                </a:moveTo>
                <a:lnTo>
                  <a:pt x="0" y="374650"/>
                </a:lnTo>
                <a:lnTo>
                  <a:pt x="38100" y="450888"/>
                </a:lnTo>
                <a:lnTo>
                  <a:pt x="69834" y="387388"/>
                </a:lnTo>
                <a:lnTo>
                  <a:pt x="31750" y="387388"/>
                </a:lnTo>
                <a:lnTo>
                  <a:pt x="31750" y="374650"/>
                </a:lnTo>
                <a:close/>
              </a:path>
              <a:path w="76200" h="451485">
                <a:moveTo>
                  <a:pt x="44450" y="0"/>
                </a:moveTo>
                <a:lnTo>
                  <a:pt x="31750" y="0"/>
                </a:lnTo>
                <a:lnTo>
                  <a:pt x="31750" y="387388"/>
                </a:lnTo>
                <a:lnTo>
                  <a:pt x="44450" y="387388"/>
                </a:lnTo>
                <a:lnTo>
                  <a:pt x="44450" y="0"/>
                </a:lnTo>
                <a:close/>
              </a:path>
              <a:path w="76200" h="451485">
                <a:moveTo>
                  <a:pt x="76200" y="374650"/>
                </a:moveTo>
                <a:lnTo>
                  <a:pt x="44450" y="374650"/>
                </a:lnTo>
                <a:lnTo>
                  <a:pt x="44450" y="387388"/>
                </a:lnTo>
                <a:lnTo>
                  <a:pt x="69834" y="387388"/>
                </a:lnTo>
                <a:lnTo>
                  <a:pt x="76200" y="37465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06495" y="6056376"/>
            <a:ext cx="1420495" cy="76200"/>
          </a:xfrm>
          <a:custGeom>
            <a:avLst/>
            <a:gdLst/>
            <a:ahLst/>
            <a:cxnLst/>
            <a:rect l="l" t="t" r="r" b="b"/>
            <a:pathLst>
              <a:path w="1420495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1420495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1420495" h="76200">
                <a:moveTo>
                  <a:pt x="1420114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1420114" y="44450"/>
                </a:lnTo>
                <a:lnTo>
                  <a:pt x="1420114" y="3175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2323355" y="485262"/>
            <a:ext cx="4384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PENGANJURAN AKTIVITI TANPA KOS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00600" y="1284495"/>
            <a:ext cx="2642490" cy="10947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836380" y="1345859"/>
            <a:ext cx="2577538" cy="832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220"/>
              </a:lnSpc>
              <a:spcBef>
                <a:spcPts val="95"/>
              </a:spcBef>
            </a:pPr>
            <a:r>
              <a:rPr lang="en-MY" sz="2800" spc="-5" dirty="0">
                <a:latin typeface="Calibri"/>
                <a:cs typeface="Calibri"/>
              </a:rPr>
              <a:t>15-16 Nov</a:t>
            </a:r>
            <a:r>
              <a:rPr lang="en-MY"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20</a:t>
            </a:r>
            <a:r>
              <a:rPr lang="en-MY" sz="2800" spc="-5" dirty="0">
                <a:latin typeface="Calibri"/>
                <a:cs typeface="Calibri"/>
              </a:rPr>
              <a:t>22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(1</a:t>
            </a:r>
            <a:r>
              <a:rPr lang="en-MY" sz="2800" spc="-10" dirty="0">
                <a:latin typeface="Calibri"/>
                <a:cs typeface="Calibri"/>
              </a:rPr>
              <a:t>8</a:t>
            </a:r>
            <a:r>
              <a:rPr sz="2800" spc="-10" dirty="0">
                <a:latin typeface="Calibri"/>
                <a:cs typeface="Calibri"/>
              </a:rPr>
              <a:t>)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36453" y="2310170"/>
            <a:ext cx="2577465" cy="3152786"/>
          </a:xfrm>
          <a:prstGeom prst="rect">
            <a:avLst/>
          </a:prstGeom>
          <a:solidFill>
            <a:srgbClr val="D5F4CE">
              <a:alpha val="90194"/>
            </a:srgbClr>
          </a:solidFill>
        </p:spPr>
        <p:txBody>
          <a:bodyPr vert="horz" wrap="square" lIns="0" tIns="56515" rIns="0" bIns="0" rtlCol="0">
            <a:spAutoFit/>
          </a:bodyPr>
          <a:lstStyle/>
          <a:p>
            <a:pPr marL="262890" indent="-172720">
              <a:lnSpc>
                <a:spcPct val="100000"/>
              </a:lnSpc>
              <a:spcBef>
                <a:spcPts val="445"/>
              </a:spcBef>
              <a:buFont typeface="Symbol"/>
              <a:buChar char="□"/>
              <a:tabLst>
                <a:tab pos="263525" algn="l"/>
              </a:tabLst>
            </a:pPr>
            <a:r>
              <a:rPr sz="1600" spc="-10" dirty="0">
                <a:latin typeface="Calibri"/>
                <a:cs typeface="Calibri"/>
              </a:rPr>
              <a:t>Iqra’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lang="en-MY" sz="1600" spc="-35" dirty="0">
                <a:latin typeface="Calibri"/>
                <a:cs typeface="Calibri"/>
              </a:rPr>
              <a:t>(KGB) </a:t>
            </a:r>
            <a:r>
              <a:rPr sz="1600" spc="-5" dirty="0">
                <a:latin typeface="Calibri"/>
                <a:cs typeface="Calibri"/>
              </a:rPr>
              <a:t>A-</a:t>
            </a:r>
            <a:r>
              <a:rPr lang="en-MY" sz="1600" spc="-5" dirty="0">
                <a:latin typeface="Calibri"/>
                <a:cs typeface="Calibri"/>
              </a:rPr>
              <a:t>C</a:t>
            </a:r>
            <a:endParaRPr sz="1600" dirty="0">
              <a:latin typeface="Calibri"/>
              <a:cs typeface="Calibri"/>
            </a:endParaRPr>
          </a:p>
          <a:p>
            <a:pPr marL="262890" indent="-172720">
              <a:lnSpc>
                <a:spcPct val="100000"/>
              </a:lnSpc>
              <a:spcBef>
                <a:spcPts val="130"/>
              </a:spcBef>
              <a:buFont typeface="Symbol"/>
              <a:buChar char="□"/>
              <a:tabLst>
                <a:tab pos="263525" algn="l"/>
              </a:tabLst>
            </a:pPr>
            <a:r>
              <a:rPr sz="1600" spc="-10" dirty="0">
                <a:latin typeface="Calibri"/>
                <a:cs typeface="Calibri"/>
              </a:rPr>
              <a:t>Debat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Bahasa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 err="1">
                <a:latin typeface="Calibri"/>
                <a:cs typeface="Calibri"/>
              </a:rPr>
              <a:t>Melayu</a:t>
            </a:r>
            <a:r>
              <a:rPr lang="en-MY" sz="1600" spc="-5" dirty="0">
                <a:latin typeface="Calibri"/>
                <a:cs typeface="Calibri"/>
              </a:rPr>
              <a:t>  A-B</a:t>
            </a:r>
            <a:endParaRPr sz="1600" dirty="0">
              <a:latin typeface="Calibri"/>
              <a:cs typeface="Calibri"/>
            </a:endParaRPr>
          </a:p>
          <a:p>
            <a:pPr marL="262890" indent="-172720">
              <a:lnSpc>
                <a:spcPct val="100000"/>
              </a:lnSpc>
              <a:spcBef>
                <a:spcPts val="125"/>
              </a:spcBef>
              <a:buFont typeface="Symbol"/>
              <a:buChar char="□"/>
              <a:tabLst>
                <a:tab pos="263525" algn="l"/>
              </a:tabLst>
            </a:pPr>
            <a:r>
              <a:rPr lang="en-MY" sz="1600" spc="-10" dirty="0">
                <a:latin typeface="Calibri"/>
                <a:cs typeface="Calibri"/>
              </a:rPr>
              <a:t>Budi </a:t>
            </a:r>
            <a:r>
              <a:rPr lang="en-MY" sz="1600" spc="-10" dirty="0" err="1">
                <a:latin typeface="Calibri"/>
                <a:cs typeface="Calibri"/>
              </a:rPr>
              <a:t>Penyayang</a:t>
            </a:r>
            <a:r>
              <a:rPr lang="en-MY" sz="1600" spc="-10" dirty="0">
                <a:latin typeface="Calibri"/>
                <a:cs typeface="Calibri"/>
              </a:rPr>
              <a:t> A-D</a:t>
            </a:r>
            <a:endParaRPr sz="1600" dirty="0">
              <a:latin typeface="Calibri"/>
              <a:cs typeface="Calibri"/>
            </a:endParaRPr>
          </a:p>
          <a:p>
            <a:pPr marL="262890" indent="-172720">
              <a:lnSpc>
                <a:spcPct val="100000"/>
              </a:lnSpc>
              <a:spcBef>
                <a:spcPts val="130"/>
              </a:spcBef>
              <a:buFont typeface="Symbol"/>
              <a:buChar char="□"/>
              <a:tabLst>
                <a:tab pos="263525" algn="l"/>
              </a:tabLst>
            </a:pPr>
            <a:r>
              <a:rPr lang="en-MY" sz="1600" spc="-5" dirty="0" err="1">
                <a:latin typeface="Calibri"/>
                <a:cs typeface="Calibri"/>
              </a:rPr>
              <a:t>Briged</a:t>
            </a:r>
            <a:r>
              <a:rPr lang="en-MY" sz="1600" spc="-5" dirty="0">
                <a:latin typeface="Calibri"/>
                <a:cs typeface="Calibri"/>
              </a:rPr>
              <a:t> </a:t>
            </a:r>
            <a:r>
              <a:rPr lang="en-MY" sz="1600" spc="-5" dirty="0" err="1">
                <a:latin typeface="Calibri"/>
                <a:cs typeface="Calibri"/>
              </a:rPr>
              <a:t>Perdana</a:t>
            </a:r>
            <a:r>
              <a:rPr lang="en-MY" sz="1600" spc="-5" dirty="0">
                <a:latin typeface="Calibri"/>
                <a:cs typeface="Calibri"/>
              </a:rPr>
              <a:t> </a:t>
            </a:r>
            <a:endParaRPr sz="1600" dirty="0">
              <a:latin typeface="Calibri"/>
              <a:cs typeface="Calibri"/>
            </a:endParaRPr>
          </a:p>
          <a:p>
            <a:pPr marL="262890" indent="-172720">
              <a:lnSpc>
                <a:spcPct val="100000"/>
              </a:lnSpc>
              <a:spcBef>
                <a:spcPts val="130"/>
              </a:spcBef>
              <a:buFont typeface="Symbol"/>
              <a:buChar char="□"/>
              <a:tabLst>
                <a:tab pos="263525" algn="l"/>
              </a:tabLst>
            </a:pPr>
            <a:r>
              <a:rPr sz="1600" spc="-5" dirty="0" err="1">
                <a:latin typeface="Calibri"/>
                <a:cs typeface="Calibri"/>
              </a:rPr>
              <a:t>Asas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 err="1">
                <a:latin typeface="Calibri"/>
                <a:cs typeface="Calibri"/>
              </a:rPr>
              <a:t>Keusahawanan</a:t>
            </a:r>
            <a:r>
              <a:rPr lang="en-MY" sz="1600" spc="-10" dirty="0">
                <a:latin typeface="Calibri"/>
                <a:cs typeface="Calibri"/>
              </a:rPr>
              <a:t> A-B</a:t>
            </a:r>
            <a:endParaRPr sz="1600" dirty="0">
              <a:latin typeface="Calibri"/>
              <a:cs typeface="Calibri"/>
            </a:endParaRPr>
          </a:p>
          <a:p>
            <a:pPr marL="262890" indent="-172720">
              <a:lnSpc>
                <a:spcPct val="100000"/>
              </a:lnSpc>
              <a:spcBef>
                <a:spcPts val="130"/>
              </a:spcBef>
              <a:buFont typeface="Symbol"/>
              <a:buChar char="□"/>
              <a:tabLst>
                <a:tab pos="263525" algn="l"/>
              </a:tabLst>
            </a:pPr>
            <a:r>
              <a:rPr sz="1600" spc="-10" dirty="0">
                <a:latin typeface="Calibri"/>
                <a:cs typeface="Calibri"/>
              </a:rPr>
              <a:t>Futsal</a:t>
            </a:r>
            <a:r>
              <a:rPr lang="en-MY" sz="1600" spc="-10" dirty="0">
                <a:latin typeface="Calibri"/>
                <a:cs typeface="Calibri"/>
              </a:rPr>
              <a:t> A-B</a:t>
            </a:r>
            <a:endParaRPr sz="1600" dirty="0">
              <a:latin typeface="Calibri"/>
              <a:cs typeface="Calibri"/>
            </a:endParaRPr>
          </a:p>
          <a:p>
            <a:pPr marL="262890" indent="-172720">
              <a:lnSpc>
                <a:spcPct val="100000"/>
              </a:lnSpc>
              <a:spcBef>
                <a:spcPts val="135"/>
              </a:spcBef>
              <a:buFont typeface="Symbol"/>
              <a:buChar char="□"/>
              <a:tabLst>
                <a:tab pos="263525" algn="l"/>
              </a:tabLst>
            </a:pPr>
            <a:r>
              <a:rPr sz="1600" spc="-5" dirty="0">
                <a:latin typeface="Calibri"/>
                <a:cs typeface="Calibri"/>
              </a:rPr>
              <a:t>Bola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Tampar</a:t>
            </a:r>
            <a:endParaRPr sz="1600" dirty="0">
              <a:latin typeface="Calibri"/>
              <a:cs typeface="Calibri"/>
            </a:endParaRPr>
          </a:p>
          <a:p>
            <a:pPr marL="262890" indent="-172720">
              <a:lnSpc>
                <a:spcPct val="100000"/>
              </a:lnSpc>
              <a:spcBef>
                <a:spcPts val="135"/>
              </a:spcBef>
              <a:buFont typeface="Symbol"/>
              <a:buChar char="□"/>
              <a:tabLst>
                <a:tab pos="263525" algn="l"/>
              </a:tabLst>
            </a:pPr>
            <a:r>
              <a:rPr sz="1600" spc="-5" dirty="0">
                <a:latin typeface="Calibri"/>
                <a:cs typeface="Calibri"/>
              </a:rPr>
              <a:t>Bola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Jaring</a:t>
            </a:r>
            <a:endParaRPr sz="1600" dirty="0">
              <a:latin typeface="Calibri"/>
              <a:cs typeface="Calibri"/>
            </a:endParaRPr>
          </a:p>
          <a:p>
            <a:pPr marL="262890" indent="-172720">
              <a:lnSpc>
                <a:spcPct val="100000"/>
              </a:lnSpc>
              <a:spcBef>
                <a:spcPts val="130"/>
              </a:spcBef>
              <a:buFont typeface="Symbol"/>
              <a:buChar char="□"/>
              <a:tabLst>
                <a:tab pos="263525" algn="l"/>
              </a:tabLst>
            </a:pPr>
            <a:r>
              <a:rPr sz="1600" spc="-15" dirty="0">
                <a:latin typeface="Calibri"/>
                <a:cs typeface="Calibri"/>
              </a:rPr>
              <a:t>Woodball</a:t>
            </a:r>
            <a:endParaRPr sz="1600" dirty="0">
              <a:latin typeface="Calibri"/>
              <a:cs typeface="Calibri"/>
            </a:endParaRPr>
          </a:p>
          <a:p>
            <a:pPr marL="262890" indent="-172720">
              <a:lnSpc>
                <a:spcPct val="100000"/>
              </a:lnSpc>
              <a:spcBef>
                <a:spcPts val="120"/>
              </a:spcBef>
              <a:buFont typeface="Symbol"/>
              <a:buChar char="□"/>
              <a:tabLst>
                <a:tab pos="263525" algn="l"/>
              </a:tabLst>
            </a:pPr>
            <a:r>
              <a:rPr sz="1600" spc="-10" dirty="0">
                <a:latin typeface="Calibri"/>
                <a:cs typeface="Calibri"/>
              </a:rPr>
              <a:t>Badminton</a:t>
            </a:r>
            <a:endParaRPr lang="en-MY" sz="1600" spc="-10" dirty="0">
              <a:latin typeface="Calibri"/>
              <a:cs typeface="Calibri"/>
            </a:endParaRPr>
          </a:p>
          <a:p>
            <a:pPr marL="262890" indent="-172720">
              <a:lnSpc>
                <a:spcPct val="100000"/>
              </a:lnSpc>
              <a:spcBef>
                <a:spcPts val="120"/>
              </a:spcBef>
              <a:buFont typeface="Symbol"/>
              <a:buChar char="□"/>
              <a:tabLst>
                <a:tab pos="263525" algn="l"/>
              </a:tabLst>
            </a:pPr>
            <a:r>
              <a:rPr lang="en-MY" sz="1600" spc="-10" dirty="0">
                <a:latin typeface="Calibri"/>
                <a:cs typeface="Calibri"/>
              </a:rPr>
              <a:t>Ping Pong</a:t>
            </a:r>
            <a:endParaRPr sz="1600" dirty="0">
              <a:latin typeface="Calibri"/>
              <a:cs typeface="Calibri"/>
            </a:endParaRPr>
          </a:p>
          <a:p>
            <a:pPr marL="262890" indent="-172720">
              <a:lnSpc>
                <a:spcPct val="100000"/>
              </a:lnSpc>
              <a:spcBef>
                <a:spcPts val="130"/>
              </a:spcBef>
              <a:buFont typeface="Symbol"/>
              <a:buChar char="□"/>
              <a:tabLst>
                <a:tab pos="263525" algn="l"/>
              </a:tabLst>
            </a:pPr>
            <a:endParaRPr sz="1600" dirty="0">
              <a:latin typeface="Calibri"/>
              <a:cs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2355" y="144959"/>
            <a:ext cx="80471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Jadual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Pembentangan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(KGB &amp; KK)</a:t>
            </a:r>
          </a:p>
        </p:txBody>
      </p:sp>
      <p:pic>
        <p:nvPicPr>
          <p:cNvPr id="23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0368" y="1266011"/>
            <a:ext cx="2649530" cy="1094700"/>
          </a:xfrm>
          <a:prstGeom prst="rect">
            <a:avLst/>
          </a:prstGeom>
        </p:spPr>
      </p:pic>
      <p:sp>
        <p:nvSpPr>
          <p:cNvPr id="24" name="object 3"/>
          <p:cNvSpPr txBox="1">
            <a:spLocks/>
          </p:cNvSpPr>
          <p:nvPr/>
        </p:nvSpPr>
        <p:spPr>
          <a:xfrm>
            <a:off x="1716654" y="1359182"/>
            <a:ext cx="2577465" cy="832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>
              <a:lnSpc>
                <a:spcPts val="3220"/>
              </a:lnSpc>
              <a:spcBef>
                <a:spcPts val="95"/>
              </a:spcBef>
            </a:pPr>
            <a:r>
              <a:rPr lang="en-US" sz="2800" kern="0" spc="-5" dirty="0">
                <a:solidFill>
                  <a:srgbClr val="000000"/>
                </a:solidFill>
              </a:rPr>
              <a:t>13 -14 Nov 2022</a:t>
            </a:r>
            <a:r>
              <a:rPr lang="en-US" sz="2800" kern="0" spc="-30" dirty="0">
                <a:solidFill>
                  <a:srgbClr val="000000"/>
                </a:solidFill>
              </a:rPr>
              <a:t> </a:t>
            </a:r>
            <a:r>
              <a:rPr lang="en-US" sz="2800" kern="0" spc="-10" dirty="0">
                <a:solidFill>
                  <a:srgbClr val="000000"/>
                </a:solidFill>
              </a:rPr>
              <a:t>(21)</a:t>
            </a:r>
            <a:endParaRPr lang="en-US" sz="2800" kern="0" dirty="0"/>
          </a:p>
        </p:txBody>
      </p:sp>
      <p:sp>
        <p:nvSpPr>
          <p:cNvPr id="25" name="object 7"/>
          <p:cNvSpPr txBox="1"/>
          <p:nvPr/>
        </p:nvSpPr>
        <p:spPr>
          <a:xfrm>
            <a:off x="1716654" y="2299347"/>
            <a:ext cx="2577465" cy="2375650"/>
          </a:xfrm>
          <a:prstGeom prst="rect">
            <a:avLst/>
          </a:prstGeom>
          <a:solidFill>
            <a:srgbClr val="D0E2EA">
              <a:alpha val="90194"/>
            </a:srgbClr>
          </a:solidFill>
        </p:spPr>
        <p:txBody>
          <a:bodyPr vert="horz" wrap="square" lIns="0" tIns="56515" rIns="0" bIns="0" rtlCol="0">
            <a:spAutoFit/>
          </a:bodyPr>
          <a:lstStyle/>
          <a:p>
            <a:pPr marL="262255" indent="-172720">
              <a:lnSpc>
                <a:spcPct val="100000"/>
              </a:lnSpc>
              <a:spcBef>
                <a:spcPts val="445"/>
              </a:spcBef>
              <a:buFont typeface="Symbol"/>
              <a:buChar char="□"/>
              <a:tabLst>
                <a:tab pos="262890" algn="l"/>
              </a:tabLst>
            </a:pPr>
            <a:r>
              <a:rPr sz="1600" spc="-10" dirty="0">
                <a:latin typeface="Calibri"/>
                <a:cs typeface="Calibri"/>
              </a:rPr>
              <a:t>Suksis</a:t>
            </a:r>
            <a:r>
              <a:rPr sz="1600" spc="-5" dirty="0">
                <a:latin typeface="Calibri"/>
                <a:cs typeface="Calibri"/>
              </a:rPr>
              <a:t> I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-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III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-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lang="en-MY" sz="1600" spc="-5" dirty="0">
                <a:latin typeface="Calibri"/>
                <a:cs typeface="Calibri"/>
              </a:rPr>
              <a:t>V</a:t>
            </a:r>
            <a:endParaRPr sz="1600" dirty="0">
              <a:latin typeface="Calibri"/>
              <a:cs typeface="Calibri"/>
            </a:endParaRPr>
          </a:p>
          <a:p>
            <a:pPr marL="262255" indent="-172720">
              <a:lnSpc>
                <a:spcPct val="100000"/>
              </a:lnSpc>
              <a:spcBef>
                <a:spcPts val="130"/>
              </a:spcBef>
              <a:buFont typeface="Symbol"/>
              <a:buChar char="□"/>
              <a:tabLst>
                <a:tab pos="262890" algn="l"/>
              </a:tabLst>
            </a:pPr>
            <a:r>
              <a:rPr sz="1600" spc="-10" dirty="0">
                <a:latin typeface="Calibri"/>
                <a:cs typeface="Calibri"/>
              </a:rPr>
              <a:t>Palapes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 -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III</a:t>
            </a:r>
            <a:r>
              <a:rPr sz="1600" spc="-15" dirty="0">
                <a:latin typeface="Calibri"/>
                <a:cs typeface="Calibri"/>
              </a:rPr>
              <a:t> </a:t>
            </a:r>
            <a:endParaRPr sz="1600" dirty="0">
              <a:latin typeface="Calibri"/>
              <a:cs typeface="Calibri"/>
            </a:endParaRPr>
          </a:p>
          <a:p>
            <a:pPr marL="262255" indent="-172720">
              <a:lnSpc>
                <a:spcPct val="100000"/>
              </a:lnSpc>
              <a:spcBef>
                <a:spcPts val="125"/>
              </a:spcBef>
              <a:buFont typeface="Symbol"/>
              <a:buChar char="□"/>
              <a:tabLst>
                <a:tab pos="262890" algn="l"/>
              </a:tabLst>
            </a:pPr>
            <a:r>
              <a:rPr sz="1600" spc="-5" dirty="0" err="1">
                <a:latin typeface="Calibri"/>
                <a:cs typeface="Calibri"/>
              </a:rPr>
              <a:t>Sispa</a:t>
            </a:r>
            <a:r>
              <a:rPr lang="en-MY" sz="1600" spc="-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-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III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lang="en-MY" sz="1600" spc="-5" dirty="0">
                <a:latin typeface="Calibri"/>
                <a:cs typeface="Calibri"/>
              </a:rPr>
              <a:t>–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V</a:t>
            </a:r>
            <a:endParaRPr sz="1600" dirty="0">
              <a:latin typeface="Calibri"/>
              <a:cs typeface="Calibri"/>
            </a:endParaRPr>
          </a:p>
          <a:p>
            <a:pPr marL="262255" indent="-172720">
              <a:lnSpc>
                <a:spcPct val="100000"/>
              </a:lnSpc>
              <a:spcBef>
                <a:spcPts val="130"/>
              </a:spcBef>
              <a:buFont typeface="Symbol"/>
              <a:buChar char="□"/>
              <a:tabLst>
                <a:tab pos="262890" algn="l"/>
              </a:tabLst>
            </a:pPr>
            <a:r>
              <a:rPr sz="1600" spc="-15" dirty="0" err="1">
                <a:latin typeface="Calibri"/>
                <a:cs typeface="Calibri"/>
              </a:rPr>
              <a:t>Siskor</a:t>
            </a:r>
            <a:r>
              <a:rPr lang="en-MY" sz="1600" spc="-15" dirty="0">
                <a:latin typeface="Calibri"/>
                <a:cs typeface="Calibri"/>
              </a:rPr>
              <a:t> (KGB) 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 </a:t>
            </a:r>
            <a:r>
              <a:rPr lang="en-MY" sz="1600" spc="-5" dirty="0">
                <a:latin typeface="Calibri"/>
                <a:cs typeface="Calibri"/>
              </a:rPr>
              <a:t>–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III</a:t>
            </a:r>
            <a:endParaRPr lang="en-MY" sz="1600" dirty="0">
              <a:latin typeface="Calibri"/>
              <a:cs typeface="Calibri"/>
            </a:endParaRPr>
          </a:p>
          <a:p>
            <a:pPr marL="262255" indent="-172720">
              <a:spcBef>
                <a:spcPts val="130"/>
              </a:spcBef>
              <a:buFont typeface="Symbol"/>
              <a:buChar char="□"/>
              <a:tabLst>
                <a:tab pos="262890" algn="l"/>
              </a:tabLst>
            </a:pPr>
            <a:r>
              <a:rPr lang="en-MY" sz="1600" spc="-15" dirty="0" err="1">
                <a:cs typeface="Calibri"/>
              </a:rPr>
              <a:t>Siskor</a:t>
            </a:r>
            <a:r>
              <a:rPr lang="en-MY" sz="1600" spc="-15" dirty="0">
                <a:cs typeface="Calibri"/>
              </a:rPr>
              <a:t> (KK) </a:t>
            </a:r>
            <a:r>
              <a:rPr lang="en-MY" sz="1600" spc="-20" dirty="0">
                <a:cs typeface="Calibri"/>
              </a:rPr>
              <a:t> </a:t>
            </a:r>
            <a:r>
              <a:rPr lang="en-MY" sz="1600" spc="-5" dirty="0">
                <a:cs typeface="Calibri"/>
              </a:rPr>
              <a:t>I –</a:t>
            </a:r>
            <a:r>
              <a:rPr lang="en-MY" sz="1600" spc="-20" dirty="0">
                <a:cs typeface="Calibri"/>
              </a:rPr>
              <a:t> </a:t>
            </a:r>
            <a:r>
              <a:rPr lang="en-MY" sz="1600" dirty="0">
                <a:cs typeface="Calibri"/>
              </a:rPr>
              <a:t>III</a:t>
            </a:r>
            <a:endParaRPr sz="1600" dirty="0">
              <a:latin typeface="Calibri"/>
              <a:cs typeface="Calibri"/>
            </a:endParaRPr>
          </a:p>
          <a:p>
            <a:pPr marL="262255" indent="-172720">
              <a:lnSpc>
                <a:spcPct val="100000"/>
              </a:lnSpc>
              <a:spcBef>
                <a:spcPts val="130"/>
              </a:spcBef>
              <a:buFont typeface="Symbol"/>
              <a:buChar char="□"/>
              <a:tabLst>
                <a:tab pos="262890" algn="l"/>
              </a:tabLst>
            </a:pPr>
            <a:r>
              <a:rPr sz="1600" spc="-15" dirty="0">
                <a:latin typeface="Calibri"/>
                <a:cs typeface="Calibri"/>
              </a:rPr>
              <a:t>Wataniah Negara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lang="en-MY" sz="1600" spc="-5" dirty="0">
                <a:latin typeface="Calibri"/>
                <a:cs typeface="Calibri"/>
              </a:rPr>
              <a:t>–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III</a:t>
            </a:r>
            <a:r>
              <a:rPr lang="en-MY" sz="1600" dirty="0">
                <a:latin typeface="Calibri"/>
                <a:cs typeface="Calibri"/>
              </a:rPr>
              <a:t> - V</a:t>
            </a:r>
            <a:endParaRPr sz="1600" dirty="0">
              <a:latin typeface="Calibri"/>
              <a:cs typeface="Calibri"/>
            </a:endParaRPr>
          </a:p>
          <a:p>
            <a:pPr marL="262255" indent="-172720">
              <a:lnSpc>
                <a:spcPct val="100000"/>
              </a:lnSpc>
              <a:spcBef>
                <a:spcPts val="135"/>
              </a:spcBef>
              <a:buFont typeface="Symbol"/>
              <a:buChar char="□"/>
              <a:tabLst>
                <a:tab pos="262890" algn="l"/>
              </a:tabLst>
            </a:pPr>
            <a:r>
              <a:rPr sz="1600" spc="-10" dirty="0" err="1">
                <a:latin typeface="Calibri"/>
                <a:cs typeface="Calibri"/>
              </a:rPr>
              <a:t>Kesatria</a:t>
            </a:r>
            <a:r>
              <a:rPr lang="en-MY" sz="1600" spc="-1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lang="en-MY" sz="1600" spc="-5" dirty="0">
                <a:latin typeface="Calibri"/>
                <a:cs typeface="Calibri"/>
              </a:rPr>
              <a:t>–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III</a:t>
            </a:r>
          </a:p>
          <a:p>
            <a:pPr marL="262255" indent="-172720">
              <a:lnSpc>
                <a:spcPct val="100000"/>
              </a:lnSpc>
              <a:spcBef>
                <a:spcPts val="130"/>
              </a:spcBef>
              <a:buFont typeface="Symbol"/>
              <a:buChar char="□"/>
              <a:tabLst>
                <a:tab pos="262890" algn="l"/>
              </a:tabLst>
            </a:pPr>
            <a:r>
              <a:rPr sz="1600" spc="-5" dirty="0" err="1">
                <a:latin typeface="Calibri"/>
                <a:cs typeface="Calibri"/>
              </a:rPr>
              <a:t>Bomba</a:t>
            </a:r>
            <a:r>
              <a:rPr lang="en-MY"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lang="en-MY" sz="1600" spc="-5" dirty="0">
                <a:latin typeface="Calibri"/>
                <a:cs typeface="Calibri"/>
              </a:rPr>
              <a:t>–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III</a:t>
            </a:r>
            <a:endParaRPr lang="en-MY" sz="1600" dirty="0">
              <a:latin typeface="Calibri"/>
              <a:cs typeface="Calibri"/>
            </a:endParaRPr>
          </a:p>
          <a:p>
            <a:pPr marL="262255" indent="-172720">
              <a:lnSpc>
                <a:spcPct val="100000"/>
              </a:lnSpc>
              <a:spcBef>
                <a:spcPts val="130"/>
              </a:spcBef>
              <a:buFont typeface="Symbol"/>
              <a:buChar char="□"/>
              <a:tabLst>
                <a:tab pos="262890" algn="l"/>
              </a:tabLst>
            </a:pPr>
            <a:r>
              <a:rPr lang="en-MY" sz="1600" dirty="0">
                <a:latin typeface="Calibri"/>
                <a:cs typeface="Calibri"/>
              </a:rPr>
              <a:t>SUAR I - III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846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4603" y="1215249"/>
            <a:ext cx="2649530" cy="10947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52600" y="1306765"/>
            <a:ext cx="2362200" cy="832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220"/>
              </a:lnSpc>
              <a:spcBef>
                <a:spcPts val="95"/>
              </a:spcBef>
            </a:pPr>
            <a:r>
              <a:rPr lang="en-MY" sz="2800" spc="-5" dirty="0">
                <a:solidFill>
                  <a:srgbClr val="000000"/>
                </a:solidFill>
              </a:rPr>
              <a:t>13-14 Nov</a:t>
            </a:r>
            <a:r>
              <a:rPr sz="2800" spc="-30" dirty="0">
                <a:solidFill>
                  <a:srgbClr val="000000"/>
                </a:solidFill>
              </a:rPr>
              <a:t> </a:t>
            </a:r>
            <a:r>
              <a:rPr lang="en-MY" sz="2800" spc="-30" dirty="0">
                <a:solidFill>
                  <a:srgbClr val="000000"/>
                </a:solidFill>
              </a:rPr>
              <a:t>2022 </a:t>
            </a:r>
            <a:r>
              <a:rPr sz="2800" spc="-10" dirty="0">
                <a:solidFill>
                  <a:srgbClr val="000000"/>
                </a:solidFill>
              </a:rPr>
              <a:t>(7)</a:t>
            </a:r>
            <a:endParaRPr sz="2800" dirty="0"/>
          </a:p>
        </p:txBody>
      </p:sp>
      <p:sp>
        <p:nvSpPr>
          <p:cNvPr id="7" name="object 7"/>
          <p:cNvSpPr txBox="1"/>
          <p:nvPr/>
        </p:nvSpPr>
        <p:spPr>
          <a:xfrm>
            <a:off x="1661268" y="2257414"/>
            <a:ext cx="2577465" cy="821379"/>
          </a:xfrm>
          <a:prstGeom prst="rect">
            <a:avLst/>
          </a:prstGeom>
          <a:solidFill>
            <a:srgbClr val="D0E2EA">
              <a:alpha val="90194"/>
            </a:srgbClr>
          </a:solidFill>
        </p:spPr>
        <p:txBody>
          <a:bodyPr vert="horz" wrap="square" lIns="0" tIns="56515" rIns="0" bIns="0" rtlCol="0">
            <a:spAutoFit/>
          </a:bodyPr>
          <a:lstStyle/>
          <a:p>
            <a:pPr marL="262255" indent="-172720">
              <a:lnSpc>
                <a:spcPct val="100000"/>
              </a:lnSpc>
              <a:spcBef>
                <a:spcPts val="125"/>
              </a:spcBef>
              <a:buFont typeface="Symbol"/>
              <a:buChar char="□"/>
              <a:tabLst>
                <a:tab pos="262890" algn="l"/>
              </a:tabLst>
            </a:pPr>
            <a:r>
              <a:rPr lang="en-MY" sz="1600" spc="-5" dirty="0" err="1">
                <a:latin typeface="Calibri"/>
                <a:cs typeface="Calibri"/>
              </a:rPr>
              <a:t>Sispa</a:t>
            </a:r>
            <a:r>
              <a:rPr lang="en-MY" sz="1600" spc="-5" dirty="0">
                <a:latin typeface="Calibri"/>
                <a:cs typeface="Calibri"/>
              </a:rPr>
              <a:t>  I – III - V</a:t>
            </a:r>
            <a:endParaRPr lang="en-MY" sz="1600" dirty="0">
              <a:latin typeface="Calibri"/>
              <a:cs typeface="Calibri"/>
            </a:endParaRPr>
          </a:p>
          <a:p>
            <a:pPr marL="262255" indent="-172720">
              <a:lnSpc>
                <a:spcPct val="100000"/>
              </a:lnSpc>
              <a:spcBef>
                <a:spcPts val="135"/>
              </a:spcBef>
              <a:buFont typeface="Symbol"/>
              <a:buChar char="□"/>
              <a:tabLst>
                <a:tab pos="262890" algn="l"/>
              </a:tabLst>
            </a:pPr>
            <a:r>
              <a:rPr lang="en-MY" sz="1600" dirty="0" err="1">
                <a:latin typeface="Calibri"/>
                <a:cs typeface="Calibri"/>
              </a:rPr>
              <a:t>Kesatria</a:t>
            </a:r>
            <a:r>
              <a:rPr lang="en-MY" sz="1600" dirty="0">
                <a:latin typeface="Calibri"/>
                <a:cs typeface="Calibri"/>
              </a:rPr>
              <a:t>  I - III</a:t>
            </a:r>
          </a:p>
          <a:p>
            <a:pPr marL="262255" indent="-172720">
              <a:lnSpc>
                <a:spcPct val="100000"/>
              </a:lnSpc>
              <a:spcBef>
                <a:spcPts val="130"/>
              </a:spcBef>
              <a:buFont typeface="Symbol"/>
              <a:buChar char="□"/>
              <a:tabLst>
                <a:tab pos="262890" algn="l"/>
              </a:tabLst>
            </a:pPr>
            <a:r>
              <a:rPr lang="en-MY" sz="1600" dirty="0" err="1">
                <a:latin typeface="Calibri"/>
                <a:cs typeface="Calibri"/>
              </a:rPr>
              <a:t>Bomba</a:t>
            </a:r>
            <a:r>
              <a:rPr lang="en-MY" sz="1600" dirty="0">
                <a:latin typeface="Calibri"/>
                <a:cs typeface="Calibri"/>
              </a:rPr>
              <a:t>  I – III</a:t>
            </a: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4617" y="1215249"/>
            <a:ext cx="2642490" cy="10947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527131" y="1276613"/>
            <a:ext cx="2577464" cy="8457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220"/>
              </a:lnSpc>
              <a:spcBef>
                <a:spcPts val="95"/>
              </a:spcBef>
            </a:pP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1</a:t>
            </a:r>
            <a:r>
              <a:rPr lang="en-MY" sz="2800" spc="-5" dirty="0">
                <a:latin typeface="Calibri"/>
                <a:cs typeface="Calibri"/>
              </a:rPr>
              <a:t>5 Nov </a:t>
            </a:r>
            <a:r>
              <a:rPr sz="2800" spc="-5" dirty="0">
                <a:latin typeface="Calibri"/>
                <a:cs typeface="Calibri"/>
              </a:rPr>
              <a:t>20</a:t>
            </a:r>
            <a:r>
              <a:rPr lang="en-MY" sz="2800" spc="-5" dirty="0">
                <a:latin typeface="Calibri"/>
                <a:cs typeface="Calibri"/>
              </a:rPr>
              <a:t>22</a:t>
            </a:r>
          </a:p>
          <a:p>
            <a:pPr algn="ctr">
              <a:lnSpc>
                <a:spcPts val="3220"/>
              </a:lnSpc>
              <a:spcBef>
                <a:spcPts val="95"/>
              </a:spcBef>
            </a:pP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(</a:t>
            </a:r>
            <a:r>
              <a:rPr lang="en-MY" sz="2800" spc="-10" dirty="0">
                <a:latin typeface="Calibri"/>
                <a:cs typeface="Calibri"/>
              </a:rPr>
              <a:t>2</a:t>
            </a:r>
            <a:r>
              <a:rPr sz="2800" spc="-10" dirty="0">
                <a:latin typeface="Calibri"/>
                <a:cs typeface="Calibri"/>
              </a:rPr>
              <a:t>)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27130" y="2228385"/>
            <a:ext cx="2577465" cy="600805"/>
          </a:xfrm>
          <a:prstGeom prst="rect">
            <a:avLst/>
          </a:prstGeom>
          <a:solidFill>
            <a:srgbClr val="D5F4CE">
              <a:alpha val="90194"/>
            </a:srgbClr>
          </a:solidFill>
        </p:spPr>
        <p:txBody>
          <a:bodyPr vert="horz" wrap="square" lIns="0" tIns="56515" rIns="0" bIns="0" rtlCol="0">
            <a:spAutoFit/>
          </a:bodyPr>
          <a:lstStyle/>
          <a:p>
            <a:pPr marL="262890" indent="-172720">
              <a:lnSpc>
                <a:spcPct val="100000"/>
              </a:lnSpc>
              <a:spcBef>
                <a:spcPts val="445"/>
              </a:spcBef>
              <a:buFont typeface="Symbol"/>
              <a:buChar char="□"/>
              <a:tabLst>
                <a:tab pos="263525" algn="l"/>
              </a:tabLst>
            </a:pPr>
            <a:r>
              <a:rPr sz="1600" spc="-10" dirty="0">
                <a:latin typeface="Calibri"/>
                <a:cs typeface="Calibri"/>
              </a:rPr>
              <a:t>Iqra’</a:t>
            </a:r>
            <a:r>
              <a:rPr sz="1600" spc="-35" dirty="0">
                <a:latin typeface="Calibri"/>
                <a:cs typeface="Calibri"/>
              </a:rPr>
              <a:t> </a:t>
            </a:r>
            <a:endParaRPr lang="en-MY" sz="1600" spc="-5" dirty="0">
              <a:latin typeface="Calibri"/>
              <a:cs typeface="Calibri"/>
            </a:endParaRPr>
          </a:p>
          <a:p>
            <a:pPr marL="262890" indent="-172720">
              <a:lnSpc>
                <a:spcPct val="100000"/>
              </a:lnSpc>
              <a:spcBef>
                <a:spcPts val="445"/>
              </a:spcBef>
              <a:buFont typeface="Symbol"/>
              <a:buChar char="□"/>
              <a:tabLst>
                <a:tab pos="263525" algn="l"/>
              </a:tabLst>
            </a:pPr>
            <a:r>
              <a:rPr lang="en-MY" sz="1600" spc="-5" dirty="0" err="1">
                <a:latin typeface="Calibri"/>
                <a:cs typeface="Calibri"/>
              </a:rPr>
              <a:t>Debat</a:t>
            </a:r>
            <a:r>
              <a:rPr lang="en-MY" sz="1600" spc="-5" dirty="0">
                <a:latin typeface="Calibri"/>
                <a:cs typeface="Calibri"/>
              </a:rPr>
              <a:t> Bahasa </a:t>
            </a:r>
            <a:r>
              <a:rPr lang="en-MY" sz="1600" spc="-5" dirty="0" err="1">
                <a:latin typeface="Calibri"/>
                <a:cs typeface="Calibri"/>
              </a:rPr>
              <a:t>Melayu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41936" y="297359"/>
            <a:ext cx="64373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Jadual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Pembentangan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(KB)</a:t>
            </a:r>
          </a:p>
        </p:txBody>
      </p:sp>
    </p:spTree>
    <p:extLst>
      <p:ext uri="{BB962C8B-B14F-4D97-AF65-F5344CB8AC3E}">
        <p14:creationId xmlns:p14="http://schemas.microsoft.com/office/powerpoint/2010/main" val="3026081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23759" y="6588252"/>
              <a:ext cx="1920239" cy="269875"/>
            </a:xfrm>
            <a:custGeom>
              <a:avLst/>
              <a:gdLst/>
              <a:ahLst/>
              <a:cxnLst/>
              <a:rect l="l" t="t" r="r" b="b"/>
              <a:pathLst>
                <a:path w="1920240" h="269875">
                  <a:moveTo>
                    <a:pt x="1920240" y="0"/>
                  </a:moveTo>
                  <a:lnTo>
                    <a:pt x="177800" y="0"/>
                  </a:lnTo>
                  <a:lnTo>
                    <a:pt x="0" y="269747"/>
                  </a:lnTo>
                  <a:lnTo>
                    <a:pt x="1920240" y="269747"/>
                  </a:lnTo>
                  <a:lnTo>
                    <a:pt x="192024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559167" y="6613652"/>
            <a:ext cx="15068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www.pphp.unisza.edu.my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898840" y="1601660"/>
            <a:ext cx="6106795" cy="5232400"/>
            <a:chOff x="1898840" y="1601660"/>
            <a:chExt cx="6106795" cy="52324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0543" y="6588250"/>
              <a:ext cx="184403" cy="2453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11857" y="1614677"/>
              <a:ext cx="6080760" cy="15194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911857" y="1614677"/>
              <a:ext cx="6080760" cy="1519555"/>
            </a:xfrm>
            <a:custGeom>
              <a:avLst/>
              <a:gdLst/>
              <a:ahLst/>
              <a:cxnLst/>
              <a:rect l="l" t="t" r="r" b="b"/>
              <a:pathLst>
                <a:path w="6080759" h="1519555">
                  <a:moveTo>
                    <a:pt x="6080760" y="1519427"/>
                  </a:moveTo>
                  <a:lnTo>
                    <a:pt x="759714" y="1519427"/>
                  </a:lnTo>
                  <a:lnTo>
                    <a:pt x="0" y="759713"/>
                  </a:lnTo>
                  <a:lnTo>
                    <a:pt x="759714" y="0"/>
                  </a:lnTo>
                  <a:lnTo>
                    <a:pt x="6080760" y="0"/>
                  </a:lnTo>
                  <a:lnTo>
                    <a:pt x="6080760" y="151942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952369" y="1700860"/>
            <a:ext cx="4756150" cy="122364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 indent="1118870">
              <a:lnSpc>
                <a:spcPts val="4500"/>
              </a:lnSpc>
              <a:spcBef>
                <a:spcPts val="605"/>
              </a:spcBef>
            </a:pPr>
            <a:r>
              <a:rPr sz="4100" spc="-10" dirty="0"/>
              <a:t>Pengurusan </a:t>
            </a:r>
            <a:r>
              <a:rPr sz="4100" spc="-5" dirty="0"/>
              <a:t> </a:t>
            </a:r>
            <a:r>
              <a:rPr sz="4100" spc="-20" dirty="0"/>
              <a:t>Kokurikulum</a:t>
            </a:r>
            <a:r>
              <a:rPr sz="4100" spc="-80" dirty="0"/>
              <a:t> </a:t>
            </a:r>
            <a:r>
              <a:rPr sz="4100" spc="-10" dirty="0"/>
              <a:t>Berkredit</a:t>
            </a:r>
            <a:endParaRPr sz="4100"/>
          </a:p>
        </p:txBody>
      </p:sp>
      <p:grpSp>
        <p:nvGrpSpPr>
          <p:cNvPr id="11" name="object 11"/>
          <p:cNvGrpSpPr/>
          <p:nvPr/>
        </p:nvGrpSpPr>
        <p:grpSpPr>
          <a:xfrm>
            <a:off x="1139888" y="1601660"/>
            <a:ext cx="6866255" cy="3496310"/>
            <a:chOff x="1139888" y="1601660"/>
            <a:chExt cx="6866255" cy="349631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2905" y="1614677"/>
              <a:ext cx="1519427" cy="151942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52905" y="1614677"/>
              <a:ext cx="1519555" cy="1519555"/>
            </a:xfrm>
            <a:custGeom>
              <a:avLst/>
              <a:gdLst/>
              <a:ahLst/>
              <a:cxnLst/>
              <a:rect l="l" t="t" r="r" b="b"/>
              <a:pathLst>
                <a:path w="1519555" h="1519555">
                  <a:moveTo>
                    <a:pt x="0" y="759713"/>
                  </a:moveTo>
                  <a:lnTo>
                    <a:pt x="1494" y="711665"/>
                  </a:lnTo>
                  <a:lnTo>
                    <a:pt x="5918" y="664411"/>
                  </a:lnTo>
                  <a:lnTo>
                    <a:pt x="13183" y="618040"/>
                  </a:lnTo>
                  <a:lnTo>
                    <a:pt x="23200" y="572642"/>
                  </a:lnTo>
                  <a:lnTo>
                    <a:pt x="35880" y="528306"/>
                  </a:lnTo>
                  <a:lnTo>
                    <a:pt x="51133" y="485120"/>
                  </a:lnTo>
                  <a:lnTo>
                    <a:pt x="68872" y="443173"/>
                  </a:lnTo>
                  <a:lnTo>
                    <a:pt x="89006" y="402555"/>
                  </a:lnTo>
                  <a:lnTo>
                    <a:pt x="111447" y="363354"/>
                  </a:lnTo>
                  <a:lnTo>
                    <a:pt x="136107" y="325660"/>
                  </a:lnTo>
                  <a:lnTo>
                    <a:pt x="162895" y="289560"/>
                  </a:lnTo>
                  <a:lnTo>
                    <a:pt x="191724" y="255145"/>
                  </a:lnTo>
                  <a:lnTo>
                    <a:pt x="222504" y="222504"/>
                  </a:lnTo>
                  <a:lnTo>
                    <a:pt x="255145" y="191724"/>
                  </a:lnTo>
                  <a:lnTo>
                    <a:pt x="289560" y="162895"/>
                  </a:lnTo>
                  <a:lnTo>
                    <a:pt x="325660" y="136107"/>
                  </a:lnTo>
                  <a:lnTo>
                    <a:pt x="363354" y="111447"/>
                  </a:lnTo>
                  <a:lnTo>
                    <a:pt x="402555" y="89006"/>
                  </a:lnTo>
                  <a:lnTo>
                    <a:pt x="443173" y="68872"/>
                  </a:lnTo>
                  <a:lnTo>
                    <a:pt x="485120" y="51133"/>
                  </a:lnTo>
                  <a:lnTo>
                    <a:pt x="528306" y="35880"/>
                  </a:lnTo>
                  <a:lnTo>
                    <a:pt x="572642" y="23200"/>
                  </a:lnTo>
                  <a:lnTo>
                    <a:pt x="618040" y="13183"/>
                  </a:lnTo>
                  <a:lnTo>
                    <a:pt x="664411" y="5918"/>
                  </a:lnTo>
                  <a:lnTo>
                    <a:pt x="711665" y="1494"/>
                  </a:lnTo>
                  <a:lnTo>
                    <a:pt x="759713" y="0"/>
                  </a:lnTo>
                  <a:lnTo>
                    <a:pt x="807762" y="1494"/>
                  </a:lnTo>
                  <a:lnTo>
                    <a:pt x="855016" y="5918"/>
                  </a:lnTo>
                  <a:lnTo>
                    <a:pt x="901387" y="13183"/>
                  </a:lnTo>
                  <a:lnTo>
                    <a:pt x="946785" y="23200"/>
                  </a:lnTo>
                  <a:lnTo>
                    <a:pt x="991121" y="35880"/>
                  </a:lnTo>
                  <a:lnTo>
                    <a:pt x="1034307" y="51133"/>
                  </a:lnTo>
                  <a:lnTo>
                    <a:pt x="1076254" y="68872"/>
                  </a:lnTo>
                  <a:lnTo>
                    <a:pt x="1116872" y="89006"/>
                  </a:lnTo>
                  <a:lnTo>
                    <a:pt x="1156073" y="111447"/>
                  </a:lnTo>
                  <a:lnTo>
                    <a:pt x="1193767" y="136107"/>
                  </a:lnTo>
                  <a:lnTo>
                    <a:pt x="1229867" y="162895"/>
                  </a:lnTo>
                  <a:lnTo>
                    <a:pt x="1264282" y="191724"/>
                  </a:lnTo>
                  <a:lnTo>
                    <a:pt x="1296924" y="222504"/>
                  </a:lnTo>
                  <a:lnTo>
                    <a:pt x="1327703" y="255145"/>
                  </a:lnTo>
                  <a:lnTo>
                    <a:pt x="1356532" y="289560"/>
                  </a:lnTo>
                  <a:lnTo>
                    <a:pt x="1383320" y="325660"/>
                  </a:lnTo>
                  <a:lnTo>
                    <a:pt x="1407980" y="363354"/>
                  </a:lnTo>
                  <a:lnTo>
                    <a:pt x="1430421" y="402555"/>
                  </a:lnTo>
                  <a:lnTo>
                    <a:pt x="1450555" y="443173"/>
                  </a:lnTo>
                  <a:lnTo>
                    <a:pt x="1468294" y="485120"/>
                  </a:lnTo>
                  <a:lnTo>
                    <a:pt x="1483547" y="528306"/>
                  </a:lnTo>
                  <a:lnTo>
                    <a:pt x="1496227" y="572642"/>
                  </a:lnTo>
                  <a:lnTo>
                    <a:pt x="1506244" y="618040"/>
                  </a:lnTo>
                  <a:lnTo>
                    <a:pt x="1513509" y="664411"/>
                  </a:lnTo>
                  <a:lnTo>
                    <a:pt x="1517933" y="711665"/>
                  </a:lnTo>
                  <a:lnTo>
                    <a:pt x="1519427" y="759713"/>
                  </a:lnTo>
                  <a:lnTo>
                    <a:pt x="1517933" y="807762"/>
                  </a:lnTo>
                  <a:lnTo>
                    <a:pt x="1513509" y="855016"/>
                  </a:lnTo>
                  <a:lnTo>
                    <a:pt x="1506244" y="901387"/>
                  </a:lnTo>
                  <a:lnTo>
                    <a:pt x="1496227" y="946785"/>
                  </a:lnTo>
                  <a:lnTo>
                    <a:pt x="1483547" y="991121"/>
                  </a:lnTo>
                  <a:lnTo>
                    <a:pt x="1468294" y="1034307"/>
                  </a:lnTo>
                  <a:lnTo>
                    <a:pt x="1450555" y="1076254"/>
                  </a:lnTo>
                  <a:lnTo>
                    <a:pt x="1430421" y="1116872"/>
                  </a:lnTo>
                  <a:lnTo>
                    <a:pt x="1407980" y="1156073"/>
                  </a:lnTo>
                  <a:lnTo>
                    <a:pt x="1383320" y="1193767"/>
                  </a:lnTo>
                  <a:lnTo>
                    <a:pt x="1356532" y="1229867"/>
                  </a:lnTo>
                  <a:lnTo>
                    <a:pt x="1327703" y="1264282"/>
                  </a:lnTo>
                  <a:lnTo>
                    <a:pt x="1296924" y="1296923"/>
                  </a:lnTo>
                  <a:lnTo>
                    <a:pt x="1264282" y="1327703"/>
                  </a:lnTo>
                  <a:lnTo>
                    <a:pt x="1229867" y="1356532"/>
                  </a:lnTo>
                  <a:lnTo>
                    <a:pt x="1193767" y="1383320"/>
                  </a:lnTo>
                  <a:lnTo>
                    <a:pt x="1156073" y="1407980"/>
                  </a:lnTo>
                  <a:lnTo>
                    <a:pt x="1116872" y="1430421"/>
                  </a:lnTo>
                  <a:lnTo>
                    <a:pt x="1076254" y="1450555"/>
                  </a:lnTo>
                  <a:lnTo>
                    <a:pt x="1034307" y="1468294"/>
                  </a:lnTo>
                  <a:lnTo>
                    <a:pt x="991121" y="1483547"/>
                  </a:lnTo>
                  <a:lnTo>
                    <a:pt x="946785" y="1496227"/>
                  </a:lnTo>
                  <a:lnTo>
                    <a:pt x="901387" y="1506244"/>
                  </a:lnTo>
                  <a:lnTo>
                    <a:pt x="855016" y="1513509"/>
                  </a:lnTo>
                  <a:lnTo>
                    <a:pt x="807762" y="1517933"/>
                  </a:lnTo>
                  <a:lnTo>
                    <a:pt x="759713" y="1519427"/>
                  </a:lnTo>
                  <a:lnTo>
                    <a:pt x="711665" y="1517933"/>
                  </a:lnTo>
                  <a:lnTo>
                    <a:pt x="664411" y="1513509"/>
                  </a:lnTo>
                  <a:lnTo>
                    <a:pt x="618040" y="1506244"/>
                  </a:lnTo>
                  <a:lnTo>
                    <a:pt x="572642" y="1496227"/>
                  </a:lnTo>
                  <a:lnTo>
                    <a:pt x="528306" y="1483547"/>
                  </a:lnTo>
                  <a:lnTo>
                    <a:pt x="485120" y="1468294"/>
                  </a:lnTo>
                  <a:lnTo>
                    <a:pt x="443173" y="1450555"/>
                  </a:lnTo>
                  <a:lnTo>
                    <a:pt x="402555" y="1430421"/>
                  </a:lnTo>
                  <a:lnTo>
                    <a:pt x="363354" y="1407980"/>
                  </a:lnTo>
                  <a:lnTo>
                    <a:pt x="325660" y="1383320"/>
                  </a:lnTo>
                  <a:lnTo>
                    <a:pt x="289560" y="1356532"/>
                  </a:lnTo>
                  <a:lnTo>
                    <a:pt x="255145" y="1327703"/>
                  </a:lnTo>
                  <a:lnTo>
                    <a:pt x="222504" y="1296923"/>
                  </a:lnTo>
                  <a:lnTo>
                    <a:pt x="191724" y="1264282"/>
                  </a:lnTo>
                  <a:lnTo>
                    <a:pt x="162895" y="1229867"/>
                  </a:lnTo>
                  <a:lnTo>
                    <a:pt x="136107" y="1193767"/>
                  </a:lnTo>
                  <a:lnTo>
                    <a:pt x="111447" y="1156073"/>
                  </a:lnTo>
                  <a:lnTo>
                    <a:pt x="89006" y="1116872"/>
                  </a:lnTo>
                  <a:lnTo>
                    <a:pt x="68872" y="1076254"/>
                  </a:lnTo>
                  <a:lnTo>
                    <a:pt x="51133" y="1034307"/>
                  </a:lnTo>
                  <a:lnTo>
                    <a:pt x="35880" y="991121"/>
                  </a:lnTo>
                  <a:lnTo>
                    <a:pt x="23200" y="946785"/>
                  </a:lnTo>
                  <a:lnTo>
                    <a:pt x="13183" y="901387"/>
                  </a:lnTo>
                  <a:lnTo>
                    <a:pt x="5918" y="855016"/>
                  </a:lnTo>
                  <a:lnTo>
                    <a:pt x="1494" y="807762"/>
                  </a:lnTo>
                  <a:lnTo>
                    <a:pt x="0" y="759713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11857" y="3565397"/>
              <a:ext cx="6080760" cy="151942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911857" y="3565397"/>
              <a:ext cx="6080760" cy="1519555"/>
            </a:xfrm>
            <a:custGeom>
              <a:avLst/>
              <a:gdLst/>
              <a:ahLst/>
              <a:cxnLst/>
              <a:rect l="l" t="t" r="r" b="b"/>
              <a:pathLst>
                <a:path w="6080759" h="1519554">
                  <a:moveTo>
                    <a:pt x="6080760" y="1519427"/>
                  </a:moveTo>
                  <a:lnTo>
                    <a:pt x="759714" y="1519427"/>
                  </a:lnTo>
                  <a:lnTo>
                    <a:pt x="0" y="759713"/>
                  </a:lnTo>
                  <a:lnTo>
                    <a:pt x="759714" y="0"/>
                  </a:lnTo>
                  <a:lnTo>
                    <a:pt x="6080760" y="0"/>
                  </a:lnTo>
                  <a:lnTo>
                    <a:pt x="6080760" y="151942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235832" y="3651884"/>
            <a:ext cx="4193540" cy="122301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 indent="775970">
              <a:lnSpc>
                <a:spcPts val="4500"/>
              </a:lnSpc>
              <a:spcBef>
                <a:spcPts val="600"/>
              </a:spcBef>
            </a:pPr>
            <a:r>
              <a:rPr sz="4100" spc="-15" dirty="0">
                <a:solidFill>
                  <a:srgbClr val="FFFFFF"/>
                </a:solidFill>
                <a:latin typeface="Calibri"/>
                <a:cs typeface="Calibri"/>
              </a:rPr>
              <a:t>Pengukuhan </a:t>
            </a:r>
            <a:r>
              <a:rPr sz="4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100" spc="-20" dirty="0">
                <a:solidFill>
                  <a:srgbClr val="FFFFFF"/>
                </a:solidFill>
                <a:latin typeface="Calibri"/>
                <a:cs typeface="Calibri"/>
              </a:rPr>
              <a:t>Kemahiran</a:t>
            </a:r>
            <a:r>
              <a:rPr sz="41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100" dirty="0">
                <a:solidFill>
                  <a:srgbClr val="FFFFFF"/>
                </a:solidFill>
                <a:latin typeface="Calibri"/>
                <a:cs typeface="Calibri"/>
              </a:rPr>
              <a:t>Insaniah</a:t>
            </a:r>
            <a:endParaRPr sz="41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139952" y="3552444"/>
            <a:ext cx="1545590" cy="1545590"/>
            <a:chOff x="1139952" y="3552444"/>
            <a:chExt cx="1545590" cy="1545590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2906" y="3565398"/>
              <a:ext cx="1519427" cy="151942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52906" y="3565398"/>
              <a:ext cx="1519555" cy="1519555"/>
            </a:xfrm>
            <a:custGeom>
              <a:avLst/>
              <a:gdLst/>
              <a:ahLst/>
              <a:cxnLst/>
              <a:rect l="l" t="t" r="r" b="b"/>
              <a:pathLst>
                <a:path w="1519555" h="1519554">
                  <a:moveTo>
                    <a:pt x="0" y="759713"/>
                  </a:moveTo>
                  <a:lnTo>
                    <a:pt x="1494" y="711665"/>
                  </a:lnTo>
                  <a:lnTo>
                    <a:pt x="5918" y="664411"/>
                  </a:lnTo>
                  <a:lnTo>
                    <a:pt x="13183" y="618040"/>
                  </a:lnTo>
                  <a:lnTo>
                    <a:pt x="23200" y="572642"/>
                  </a:lnTo>
                  <a:lnTo>
                    <a:pt x="35880" y="528306"/>
                  </a:lnTo>
                  <a:lnTo>
                    <a:pt x="51133" y="485120"/>
                  </a:lnTo>
                  <a:lnTo>
                    <a:pt x="68872" y="443173"/>
                  </a:lnTo>
                  <a:lnTo>
                    <a:pt x="89006" y="402555"/>
                  </a:lnTo>
                  <a:lnTo>
                    <a:pt x="111447" y="363354"/>
                  </a:lnTo>
                  <a:lnTo>
                    <a:pt x="136107" y="325660"/>
                  </a:lnTo>
                  <a:lnTo>
                    <a:pt x="162895" y="289560"/>
                  </a:lnTo>
                  <a:lnTo>
                    <a:pt x="191724" y="255145"/>
                  </a:lnTo>
                  <a:lnTo>
                    <a:pt x="222504" y="222503"/>
                  </a:lnTo>
                  <a:lnTo>
                    <a:pt x="255145" y="191724"/>
                  </a:lnTo>
                  <a:lnTo>
                    <a:pt x="289560" y="162895"/>
                  </a:lnTo>
                  <a:lnTo>
                    <a:pt x="325660" y="136107"/>
                  </a:lnTo>
                  <a:lnTo>
                    <a:pt x="363354" y="111447"/>
                  </a:lnTo>
                  <a:lnTo>
                    <a:pt x="402555" y="89006"/>
                  </a:lnTo>
                  <a:lnTo>
                    <a:pt x="443173" y="68872"/>
                  </a:lnTo>
                  <a:lnTo>
                    <a:pt x="485120" y="51133"/>
                  </a:lnTo>
                  <a:lnTo>
                    <a:pt x="528306" y="35880"/>
                  </a:lnTo>
                  <a:lnTo>
                    <a:pt x="572642" y="23200"/>
                  </a:lnTo>
                  <a:lnTo>
                    <a:pt x="618040" y="13183"/>
                  </a:lnTo>
                  <a:lnTo>
                    <a:pt x="664411" y="5918"/>
                  </a:lnTo>
                  <a:lnTo>
                    <a:pt x="711665" y="1494"/>
                  </a:lnTo>
                  <a:lnTo>
                    <a:pt x="759713" y="0"/>
                  </a:lnTo>
                  <a:lnTo>
                    <a:pt x="807762" y="1494"/>
                  </a:lnTo>
                  <a:lnTo>
                    <a:pt x="855016" y="5918"/>
                  </a:lnTo>
                  <a:lnTo>
                    <a:pt x="901387" y="13183"/>
                  </a:lnTo>
                  <a:lnTo>
                    <a:pt x="946785" y="23200"/>
                  </a:lnTo>
                  <a:lnTo>
                    <a:pt x="991121" y="35880"/>
                  </a:lnTo>
                  <a:lnTo>
                    <a:pt x="1034307" y="51133"/>
                  </a:lnTo>
                  <a:lnTo>
                    <a:pt x="1076254" y="68872"/>
                  </a:lnTo>
                  <a:lnTo>
                    <a:pt x="1116872" y="89006"/>
                  </a:lnTo>
                  <a:lnTo>
                    <a:pt x="1156073" y="111447"/>
                  </a:lnTo>
                  <a:lnTo>
                    <a:pt x="1193767" y="136107"/>
                  </a:lnTo>
                  <a:lnTo>
                    <a:pt x="1229867" y="162895"/>
                  </a:lnTo>
                  <a:lnTo>
                    <a:pt x="1264282" y="191724"/>
                  </a:lnTo>
                  <a:lnTo>
                    <a:pt x="1296924" y="222504"/>
                  </a:lnTo>
                  <a:lnTo>
                    <a:pt x="1327703" y="255145"/>
                  </a:lnTo>
                  <a:lnTo>
                    <a:pt x="1356532" y="289560"/>
                  </a:lnTo>
                  <a:lnTo>
                    <a:pt x="1383320" y="325660"/>
                  </a:lnTo>
                  <a:lnTo>
                    <a:pt x="1407980" y="363354"/>
                  </a:lnTo>
                  <a:lnTo>
                    <a:pt x="1430421" y="402555"/>
                  </a:lnTo>
                  <a:lnTo>
                    <a:pt x="1450555" y="443173"/>
                  </a:lnTo>
                  <a:lnTo>
                    <a:pt x="1468294" y="485120"/>
                  </a:lnTo>
                  <a:lnTo>
                    <a:pt x="1483547" y="528306"/>
                  </a:lnTo>
                  <a:lnTo>
                    <a:pt x="1496227" y="572642"/>
                  </a:lnTo>
                  <a:lnTo>
                    <a:pt x="1506244" y="618040"/>
                  </a:lnTo>
                  <a:lnTo>
                    <a:pt x="1513509" y="664411"/>
                  </a:lnTo>
                  <a:lnTo>
                    <a:pt x="1517933" y="711665"/>
                  </a:lnTo>
                  <a:lnTo>
                    <a:pt x="1519427" y="759713"/>
                  </a:lnTo>
                  <a:lnTo>
                    <a:pt x="1517933" y="807762"/>
                  </a:lnTo>
                  <a:lnTo>
                    <a:pt x="1513509" y="855016"/>
                  </a:lnTo>
                  <a:lnTo>
                    <a:pt x="1506244" y="901387"/>
                  </a:lnTo>
                  <a:lnTo>
                    <a:pt x="1496227" y="946785"/>
                  </a:lnTo>
                  <a:lnTo>
                    <a:pt x="1483547" y="991121"/>
                  </a:lnTo>
                  <a:lnTo>
                    <a:pt x="1468294" y="1034307"/>
                  </a:lnTo>
                  <a:lnTo>
                    <a:pt x="1450555" y="1076254"/>
                  </a:lnTo>
                  <a:lnTo>
                    <a:pt x="1430421" y="1116872"/>
                  </a:lnTo>
                  <a:lnTo>
                    <a:pt x="1407980" y="1156073"/>
                  </a:lnTo>
                  <a:lnTo>
                    <a:pt x="1383320" y="1193767"/>
                  </a:lnTo>
                  <a:lnTo>
                    <a:pt x="1356532" y="1229867"/>
                  </a:lnTo>
                  <a:lnTo>
                    <a:pt x="1327703" y="1264282"/>
                  </a:lnTo>
                  <a:lnTo>
                    <a:pt x="1296924" y="1296924"/>
                  </a:lnTo>
                  <a:lnTo>
                    <a:pt x="1264282" y="1327703"/>
                  </a:lnTo>
                  <a:lnTo>
                    <a:pt x="1229867" y="1356532"/>
                  </a:lnTo>
                  <a:lnTo>
                    <a:pt x="1193767" y="1383320"/>
                  </a:lnTo>
                  <a:lnTo>
                    <a:pt x="1156073" y="1407980"/>
                  </a:lnTo>
                  <a:lnTo>
                    <a:pt x="1116872" y="1430421"/>
                  </a:lnTo>
                  <a:lnTo>
                    <a:pt x="1076254" y="1450555"/>
                  </a:lnTo>
                  <a:lnTo>
                    <a:pt x="1034307" y="1468294"/>
                  </a:lnTo>
                  <a:lnTo>
                    <a:pt x="991121" y="1483547"/>
                  </a:lnTo>
                  <a:lnTo>
                    <a:pt x="946785" y="1496227"/>
                  </a:lnTo>
                  <a:lnTo>
                    <a:pt x="901387" y="1506244"/>
                  </a:lnTo>
                  <a:lnTo>
                    <a:pt x="855016" y="1513509"/>
                  </a:lnTo>
                  <a:lnTo>
                    <a:pt x="807762" y="1517933"/>
                  </a:lnTo>
                  <a:lnTo>
                    <a:pt x="759713" y="1519427"/>
                  </a:lnTo>
                  <a:lnTo>
                    <a:pt x="711665" y="1517933"/>
                  </a:lnTo>
                  <a:lnTo>
                    <a:pt x="664411" y="1513509"/>
                  </a:lnTo>
                  <a:lnTo>
                    <a:pt x="618040" y="1506244"/>
                  </a:lnTo>
                  <a:lnTo>
                    <a:pt x="572642" y="1496227"/>
                  </a:lnTo>
                  <a:lnTo>
                    <a:pt x="528306" y="1483547"/>
                  </a:lnTo>
                  <a:lnTo>
                    <a:pt x="485120" y="1468294"/>
                  </a:lnTo>
                  <a:lnTo>
                    <a:pt x="443173" y="1450555"/>
                  </a:lnTo>
                  <a:lnTo>
                    <a:pt x="402555" y="1430421"/>
                  </a:lnTo>
                  <a:lnTo>
                    <a:pt x="363354" y="1407980"/>
                  </a:lnTo>
                  <a:lnTo>
                    <a:pt x="325660" y="1383320"/>
                  </a:lnTo>
                  <a:lnTo>
                    <a:pt x="289560" y="1356532"/>
                  </a:lnTo>
                  <a:lnTo>
                    <a:pt x="255145" y="1327703"/>
                  </a:lnTo>
                  <a:lnTo>
                    <a:pt x="222504" y="1296924"/>
                  </a:lnTo>
                  <a:lnTo>
                    <a:pt x="191724" y="1264282"/>
                  </a:lnTo>
                  <a:lnTo>
                    <a:pt x="162895" y="1229867"/>
                  </a:lnTo>
                  <a:lnTo>
                    <a:pt x="136107" y="1193767"/>
                  </a:lnTo>
                  <a:lnTo>
                    <a:pt x="111447" y="1156073"/>
                  </a:lnTo>
                  <a:lnTo>
                    <a:pt x="89006" y="1116872"/>
                  </a:lnTo>
                  <a:lnTo>
                    <a:pt x="68872" y="1076254"/>
                  </a:lnTo>
                  <a:lnTo>
                    <a:pt x="51133" y="1034307"/>
                  </a:lnTo>
                  <a:lnTo>
                    <a:pt x="35880" y="991121"/>
                  </a:lnTo>
                  <a:lnTo>
                    <a:pt x="23200" y="946785"/>
                  </a:lnTo>
                  <a:lnTo>
                    <a:pt x="13183" y="901387"/>
                  </a:lnTo>
                  <a:lnTo>
                    <a:pt x="5918" y="855016"/>
                  </a:lnTo>
                  <a:lnTo>
                    <a:pt x="1494" y="807762"/>
                  </a:lnTo>
                  <a:lnTo>
                    <a:pt x="0" y="759713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1629917"/>
            <a:ext cx="8498205" cy="3169920"/>
          </a:xfrm>
          <a:custGeom>
            <a:avLst/>
            <a:gdLst/>
            <a:ahLst/>
            <a:cxnLst/>
            <a:rect l="l" t="t" r="r" b="b"/>
            <a:pathLst>
              <a:path w="8498205" h="3169920">
                <a:moveTo>
                  <a:pt x="0" y="3169919"/>
                </a:moveTo>
                <a:lnTo>
                  <a:pt x="8497824" y="3169919"/>
                </a:lnTo>
                <a:lnTo>
                  <a:pt x="8497824" y="0"/>
                </a:lnTo>
                <a:lnTo>
                  <a:pt x="0" y="0"/>
                </a:lnTo>
                <a:lnTo>
                  <a:pt x="0" y="3169919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2437" y="1649983"/>
            <a:ext cx="8340725" cy="22512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5" dirty="0">
                <a:latin typeface="Arial Black"/>
                <a:cs typeface="Arial Black"/>
              </a:rPr>
              <a:t>Setelah</a:t>
            </a:r>
            <a:r>
              <a:rPr sz="1600" spc="150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pembentangan</a:t>
            </a:r>
            <a:r>
              <a:rPr sz="1600" spc="155" dirty="0">
                <a:latin typeface="Arial Black"/>
                <a:cs typeface="Arial Black"/>
              </a:rPr>
              <a:t> </a:t>
            </a:r>
            <a:r>
              <a:rPr sz="1600" spc="-15" dirty="0">
                <a:latin typeface="Arial Black"/>
                <a:cs typeface="Arial Black"/>
              </a:rPr>
              <a:t>kepada</a:t>
            </a:r>
            <a:r>
              <a:rPr sz="1600" spc="160" dirty="0">
                <a:latin typeface="Arial Black"/>
                <a:cs typeface="Arial Black"/>
              </a:rPr>
              <a:t> </a:t>
            </a:r>
            <a:r>
              <a:rPr sz="1600" spc="-65" dirty="0">
                <a:latin typeface="Arial Black"/>
                <a:cs typeface="Arial Black"/>
              </a:rPr>
              <a:t>PPHP,</a:t>
            </a:r>
            <a:r>
              <a:rPr sz="1600" spc="155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pelajar</a:t>
            </a:r>
            <a:r>
              <a:rPr sz="1600" spc="165" dirty="0">
                <a:latin typeface="Arial Black"/>
                <a:cs typeface="Arial Black"/>
              </a:rPr>
              <a:t> </a:t>
            </a:r>
            <a:r>
              <a:rPr sz="1600" spc="5" dirty="0">
                <a:latin typeface="Arial Black"/>
                <a:cs typeface="Arial Black"/>
              </a:rPr>
              <a:t>perlu</a:t>
            </a:r>
            <a:r>
              <a:rPr sz="1600" spc="165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melakukan</a:t>
            </a:r>
            <a:r>
              <a:rPr sz="1600" spc="160" dirty="0">
                <a:latin typeface="Arial Black"/>
                <a:cs typeface="Arial Black"/>
              </a:rPr>
              <a:t> </a:t>
            </a:r>
            <a:r>
              <a:rPr sz="1600" spc="5" dirty="0">
                <a:latin typeface="Arial Black"/>
                <a:cs typeface="Arial Black"/>
              </a:rPr>
              <a:t>perkara </a:t>
            </a:r>
            <a:r>
              <a:rPr sz="1600" spc="-515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berikut:-</a:t>
            </a:r>
            <a:endParaRPr sz="1600" dirty="0">
              <a:latin typeface="Arial Black"/>
              <a:cs typeface="Arial Black"/>
            </a:endParaRPr>
          </a:p>
          <a:p>
            <a:pPr marL="812800" lvl="1" indent="-342900">
              <a:lnSpc>
                <a:spcPct val="100000"/>
              </a:lnSpc>
              <a:spcBef>
                <a:spcPts val="315"/>
              </a:spcBef>
              <a:buAutoNum type="alphaLcPeriod"/>
              <a:tabLst>
                <a:tab pos="812165" algn="l"/>
                <a:tab pos="812800" algn="l"/>
              </a:tabLst>
            </a:pPr>
            <a:r>
              <a:rPr sz="1200" spc="-5" dirty="0">
                <a:latin typeface="Arial Black"/>
                <a:cs typeface="Arial Black"/>
              </a:rPr>
              <a:t>Menambah </a:t>
            </a:r>
            <a:r>
              <a:rPr sz="1200" dirty="0">
                <a:latin typeface="Arial Black"/>
                <a:cs typeface="Arial Black"/>
              </a:rPr>
              <a:t>baik</a:t>
            </a:r>
            <a:r>
              <a:rPr sz="1200" spc="-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cadangan</a:t>
            </a:r>
            <a:r>
              <a:rPr sz="1200" spc="-40" dirty="0">
                <a:latin typeface="Arial Black"/>
                <a:cs typeface="Arial Black"/>
              </a:rPr>
              <a:t> </a:t>
            </a:r>
            <a:r>
              <a:rPr sz="1200" spc="5" dirty="0">
                <a:latin typeface="Arial Black"/>
                <a:cs typeface="Arial Black"/>
              </a:rPr>
              <a:t>seperti</a:t>
            </a:r>
            <a:r>
              <a:rPr sz="1200" spc="2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semasa</a:t>
            </a:r>
            <a:r>
              <a:rPr sz="1200" spc="-5" dirty="0">
                <a:latin typeface="Arial Black"/>
                <a:cs typeface="Arial Black"/>
              </a:rPr>
              <a:t> pembentangan</a:t>
            </a:r>
            <a:endParaRPr sz="1200" dirty="0">
              <a:latin typeface="Arial Black"/>
              <a:cs typeface="Arial Black"/>
            </a:endParaRPr>
          </a:p>
          <a:p>
            <a:pPr marL="812800" lvl="1" indent="-342900">
              <a:lnSpc>
                <a:spcPct val="100000"/>
              </a:lnSpc>
              <a:spcBef>
                <a:spcPts val="290"/>
              </a:spcBef>
              <a:buAutoNum type="alphaLcPeriod"/>
              <a:tabLst>
                <a:tab pos="812165" algn="l"/>
                <a:tab pos="812800" algn="l"/>
              </a:tabLst>
            </a:pPr>
            <a:r>
              <a:rPr sz="1200" spc="-5" dirty="0">
                <a:latin typeface="Arial Black"/>
                <a:cs typeface="Arial Black"/>
              </a:rPr>
              <a:t>Mencetak</a:t>
            </a:r>
            <a:r>
              <a:rPr sz="1200" spc="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salinan</a:t>
            </a:r>
            <a:r>
              <a:rPr sz="1200" spc="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borang</a:t>
            </a:r>
            <a:r>
              <a:rPr sz="1200" spc="-1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cadangan</a:t>
            </a:r>
            <a:r>
              <a:rPr sz="1200" spc="-20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yang</a:t>
            </a:r>
            <a:r>
              <a:rPr sz="120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ditambah</a:t>
            </a:r>
            <a:r>
              <a:rPr sz="1200" spc="1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baik</a:t>
            </a:r>
          </a:p>
          <a:p>
            <a:pPr marL="812800" marR="5080" lvl="1" indent="-342900">
              <a:lnSpc>
                <a:spcPct val="100000"/>
              </a:lnSpc>
              <a:spcBef>
                <a:spcPts val="290"/>
              </a:spcBef>
              <a:buAutoNum type="alphaLcPeriod"/>
              <a:tabLst>
                <a:tab pos="812165" algn="l"/>
                <a:tab pos="812800" algn="l"/>
              </a:tabLst>
            </a:pPr>
            <a:r>
              <a:rPr sz="1200" spc="-5" dirty="0">
                <a:latin typeface="Arial Black"/>
                <a:cs typeface="Arial Black"/>
              </a:rPr>
              <a:t>Menghantar</a:t>
            </a:r>
            <a:r>
              <a:rPr sz="1200" spc="35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1</a:t>
            </a:r>
            <a:r>
              <a:rPr sz="1200" spc="36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salinan</a:t>
            </a:r>
            <a:r>
              <a:rPr sz="1200" spc="35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“hard</a:t>
            </a:r>
            <a:r>
              <a:rPr sz="1200" spc="35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copy”</a:t>
            </a:r>
            <a:r>
              <a:rPr sz="1200" spc="36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masing-masing</a:t>
            </a:r>
            <a:r>
              <a:rPr sz="1200" spc="355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kepada</a:t>
            </a:r>
            <a:r>
              <a:rPr sz="1200" spc="35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PPHP</a:t>
            </a:r>
            <a:r>
              <a:rPr sz="1200" spc="34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dan</a:t>
            </a:r>
            <a:r>
              <a:rPr sz="1200" spc="35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fasilitator</a:t>
            </a:r>
            <a:r>
              <a:rPr sz="1200" spc="35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dalam </a:t>
            </a:r>
            <a:r>
              <a:rPr sz="1200" spc="-38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masa</a:t>
            </a:r>
            <a:r>
              <a:rPr sz="1200" spc="-10" dirty="0">
                <a:latin typeface="Arial Black"/>
                <a:cs typeface="Arial Black"/>
              </a:rPr>
              <a:t> </a:t>
            </a:r>
            <a:r>
              <a:rPr lang="en-US" sz="1200" dirty="0">
                <a:latin typeface="Arial Black"/>
                <a:cs typeface="Arial Black"/>
              </a:rPr>
              <a:t>3</a:t>
            </a:r>
            <a:r>
              <a:rPr sz="120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hari</a:t>
            </a:r>
            <a:r>
              <a:rPr sz="1200" spc="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selepas</a:t>
            </a:r>
            <a:r>
              <a:rPr sz="1200" spc="-5" dirty="0">
                <a:latin typeface="Arial Black"/>
                <a:cs typeface="Arial Black"/>
              </a:rPr>
              <a:t> tarikh</a:t>
            </a:r>
            <a:r>
              <a:rPr sz="1200" spc="1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pembentangan:-</a:t>
            </a:r>
          </a:p>
          <a:p>
            <a:pPr marL="1213485" lvl="2" indent="-343535">
              <a:lnSpc>
                <a:spcPct val="100000"/>
              </a:lnSpc>
              <a:spcBef>
                <a:spcPts val="285"/>
              </a:spcBef>
              <a:buAutoNum type="arabicPeriod"/>
              <a:tabLst>
                <a:tab pos="1213485" algn="l"/>
                <a:tab pos="1214120" algn="l"/>
              </a:tabLst>
            </a:pPr>
            <a:r>
              <a:rPr sz="1200" spc="-5" dirty="0">
                <a:latin typeface="Arial Black"/>
                <a:cs typeface="Arial Black"/>
              </a:rPr>
              <a:t>Salinan </a:t>
            </a:r>
            <a:r>
              <a:rPr sz="1200" dirty="0">
                <a:latin typeface="Arial Black"/>
                <a:cs typeface="Arial Black"/>
              </a:rPr>
              <a:t>borang</a:t>
            </a:r>
            <a:r>
              <a:rPr sz="1200" spc="-1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asal</a:t>
            </a:r>
            <a:r>
              <a:rPr sz="1200" spc="-5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yang</a:t>
            </a:r>
            <a:r>
              <a:rPr sz="1200" spc="-5" dirty="0">
                <a:latin typeface="Arial Black"/>
                <a:cs typeface="Arial Black"/>
              </a:rPr>
              <a:t> telah</a:t>
            </a:r>
            <a:r>
              <a:rPr sz="1200" spc="1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disemak</a:t>
            </a:r>
            <a:endParaRPr sz="1200" dirty="0">
              <a:latin typeface="Arial Black"/>
              <a:cs typeface="Arial Black"/>
            </a:endParaRPr>
          </a:p>
          <a:p>
            <a:pPr marL="1213485" lvl="2" indent="-343535">
              <a:lnSpc>
                <a:spcPct val="100000"/>
              </a:lnSpc>
              <a:spcBef>
                <a:spcPts val="290"/>
              </a:spcBef>
              <a:buAutoNum type="arabicPeriod"/>
              <a:tabLst>
                <a:tab pos="1213485" algn="l"/>
                <a:tab pos="1214120" algn="l"/>
              </a:tabLst>
            </a:pPr>
            <a:r>
              <a:rPr sz="1200" spc="-5" dirty="0">
                <a:latin typeface="Arial Black"/>
                <a:cs typeface="Arial Black"/>
              </a:rPr>
              <a:t>Salinan</a:t>
            </a:r>
            <a:r>
              <a:rPr sz="1200" spc="-1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borang</a:t>
            </a:r>
            <a:r>
              <a:rPr sz="1200" spc="-15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yang</a:t>
            </a:r>
            <a:r>
              <a:rPr sz="1200" spc="-5" dirty="0">
                <a:latin typeface="Arial Black"/>
                <a:cs typeface="Arial Black"/>
              </a:rPr>
              <a:t> </a:t>
            </a:r>
            <a:r>
              <a:rPr sz="1200" spc="-5" dirty="0" err="1">
                <a:latin typeface="Arial Black"/>
                <a:cs typeface="Arial Black"/>
              </a:rPr>
              <a:t>ditambah</a:t>
            </a:r>
            <a:r>
              <a:rPr sz="1200" dirty="0">
                <a:latin typeface="Arial Black"/>
                <a:cs typeface="Arial Black"/>
              </a:rPr>
              <a:t> </a:t>
            </a:r>
            <a:r>
              <a:rPr sz="1200" dirty="0" err="1">
                <a:latin typeface="Arial Black"/>
                <a:cs typeface="Arial Black"/>
              </a:rPr>
              <a:t>baik</a:t>
            </a:r>
            <a:endParaRPr sz="1200" dirty="0">
              <a:latin typeface="Arial Black"/>
              <a:cs typeface="Arial Black"/>
            </a:endParaRPr>
          </a:p>
          <a:p>
            <a:pPr marL="1213485" lvl="2" indent="-343535">
              <a:lnSpc>
                <a:spcPct val="100000"/>
              </a:lnSpc>
              <a:spcBef>
                <a:spcPts val="290"/>
              </a:spcBef>
              <a:buAutoNum type="arabicPeriod"/>
              <a:tabLst>
                <a:tab pos="1213485" algn="l"/>
                <a:tab pos="1214120" algn="l"/>
              </a:tabLst>
            </a:pPr>
            <a:r>
              <a:rPr sz="1200" dirty="0">
                <a:latin typeface="Arial Black"/>
                <a:cs typeface="Arial Black"/>
              </a:rPr>
              <a:t>Lampiran</a:t>
            </a:r>
            <a:r>
              <a:rPr sz="1200" spc="-2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jawatankuasa</a:t>
            </a:r>
            <a:r>
              <a:rPr sz="1200" dirty="0">
                <a:latin typeface="Arial Black"/>
                <a:cs typeface="Arial Black"/>
              </a:rPr>
              <a:t> terperinci</a:t>
            </a:r>
          </a:p>
          <a:p>
            <a:pPr marL="1213485" lvl="2" indent="-343535">
              <a:lnSpc>
                <a:spcPct val="100000"/>
              </a:lnSpc>
              <a:spcBef>
                <a:spcPts val="290"/>
              </a:spcBef>
              <a:buAutoNum type="arabicPeriod"/>
              <a:tabLst>
                <a:tab pos="1213485" algn="l"/>
                <a:tab pos="1214120" algn="l"/>
              </a:tabLst>
            </a:pPr>
            <a:r>
              <a:rPr sz="1200" spc="-15" dirty="0">
                <a:latin typeface="Arial Black"/>
                <a:cs typeface="Arial Black"/>
              </a:rPr>
              <a:t>Tentatif</a:t>
            </a:r>
            <a:r>
              <a:rPr sz="1200" spc="40" dirty="0">
                <a:latin typeface="Arial Black"/>
                <a:cs typeface="Arial Black"/>
              </a:rPr>
              <a:t> </a:t>
            </a:r>
            <a:r>
              <a:rPr sz="1200" spc="5" dirty="0">
                <a:latin typeface="Arial Black"/>
                <a:cs typeface="Arial Black"/>
              </a:rPr>
              <a:t>program</a:t>
            </a:r>
            <a:endParaRPr sz="1200" dirty="0">
              <a:latin typeface="Arial Black"/>
              <a:cs typeface="Arial Black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38400" y="786825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SERAHAN CADANGAN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015322"/>
              </p:ext>
            </p:extLst>
          </p:nvPr>
        </p:nvGraphicFramePr>
        <p:xfrm>
          <a:off x="318770" y="975931"/>
          <a:ext cx="8269604" cy="293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4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9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2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036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KKB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9525">
                      <a:solidFill>
                        <a:srgbClr val="F69240"/>
                      </a:solidFill>
                      <a:prstDash val="solid"/>
                    </a:lnL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pPr marL="116839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Kuota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pPr marL="6299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Tarikh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R w="9525">
                      <a:solidFill>
                        <a:srgbClr val="F69240"/>
                      </a:solidFill>
                      <a:prstDash val="solid"/>
                    </a:lnR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31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Semua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Kor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Beruniform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termasuk di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MY" sz="1800" spc="-1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800" spc="-10" dirty="0" err="1">
                          <a:latin typeface="Calibri"/>
                          <a:cs typeface="Calibri"/>
                        </a:rPr>
                        <a:t>ampus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Besut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9525">
                      <a:solidFill>
                        <a:srgbClr val="F69240"/>
                      </a:solidFill>
                      <a:prstDash val="solid"/>
                    </a:lnL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700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lang="en-MY" sz="1800" spc="-5" dirty="0">
                          <a:latin typeface="Calibri"/>
                          <a:cs typeface="Calibri"/>
                        </a:rPr>
                        <a:t>8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lang="en-MY" sz="18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lang="en-MY" sz="1800" baseline="0" dirty="0">
                          <a:latin typeface="Calibri"/>
                          <a:cs typeface="Calibri"/>
                        </a:rPr>
                        <a:t> Dis 2022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MY" sz="1800" spc="-10" baseline="0" dirty="0">
                          <a:latin typeface="Calibri"/>
                          <a:cs typeface="Calibri"/>
                        </a:rPr>
                        <a:t> 11 Jan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lang="en-MY" sz="1800" spc="-5" dirty="0">
                          <a:latin typeface="Calibri"/>
                          <a:cs typeface="Calibri"/>
                        </a:rPr>
                        <a:t>23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R w="9525">
                      <a:solidFill>
                        <a:srgbClr val="F69240"/>
                      </a:solidFill>
                      <a:prstDash val="solid"/>
                    </a:lnR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lang="en-MY" sz="1800" b="0" spc="-5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Iqra</a:t>
                      </a:r>
                      <a:r>
                        <a:rPr lang="en-MY" sz="1800" b="0" spc="-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’ A</a:t>
                      </a:r>
                      <a:r>
                        <a:rPr lang="en-MY" sz="1800" b="0" spc="-5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&amp; B</a:t>
                      </a:r>
                      <a:r>
                        <a:rPr lang="en-MY" sz="1800" b="0" spc="-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MY" sz="1800" b="0" spc="-5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Debat</a:t>
                      </a:r>
                      <a:r>
                        <a:rPr lang="en-MY" sz="1800" b="0" spc="-5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Bahasa </a:t>
                      </a:r>
                      <a:r>
                        <a:rPr lang="en-MY" sz="1800" b="0" spc="-5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Melayu</a:t>
                      </a:r>
                      <a:r>
                        <a:rPr lang="en-MY" sz="1800" b="0" spc="-5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A, Budi </a:t>
                      </a:r>
                      <a:r>
                        <a:rPr lang="en-MY" sz="1800" b="0" spc="-5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Penyayang</a:t>
                      </a:r>
                      <a:r>
                        <a:rPr lang="en-MY" sz="1800" b="0" spc="-5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A &amp; B, </a:t>
                      </a:r>
                      <a:r>
                        <a:rPr lang="en-MY" sz="1800" b="0" spc="-5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Briged</a:t>
                      </a:r>
                      <a:r>
                        <a:rPr lang="en-MY" sz="1800" b="0" spc="-5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MY" sz="1800" b="0" spc="-5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Perdana</a:t>
                      </a:r>
                      <a:r>
                        <a:rPr lang="en-MY" sz="1800" b="0" spc="-5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MY" sz="1800" b="0" spc="-5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Asas</a:t>
                      </a:r>
                      <a:r>
                        <a:rPr lang="en-MY" sz="1800" b="0" spc="-5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MY" sz="1800" b="0" spc="-5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Keusahawanan</a:t>
                      </a:r>
                      <a:r>
                        <a:rPr lang="en-MY" sz="1800" b="0" spc="-5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A</a:t>
                      </a:r>
                      <a:endParaRPr sz="1800" b="0" spc="-5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9525">
                      <a:solidFill>
                        <a:srgbClr val="F69240"/>
                      </a:solidFill>
                      <a:prstDash val="solid"/>
                    </a:lnL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7005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lang="en-MY" sz="1800" dirty="0">
                          <a:latin typeface="Calibri"/>
                          <a:cs typeface="Calibri"/>
                        </a:rPr>
                        <a:t>7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lang="en-MY" sz="1800" dirty="0">
                          <a:latin typeface="Calibri"/>
                          <a:cs typeface="Calibri"/>
                        </a:rPr>
                        <a:t>16</a:t>
                      </a:r>
                      <a:r>
                        <a:rPr lang="en-MY" sz="1800" baseline="0" dirty="0">
                          <a:latin typeface="Calibri"/>
                          <a:cs typeface="Calibri"/>
                        </a:rPr>
                        <a:t> – 17 Dis 2022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79">
                <a:tc>
                  <a:txBody>
                    <a:bodyPr/>
                    <a:lstStyle/>
                    <a:p>
                      <a:pPr marL="9144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4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b="0" spc="-5" dirty="0" err="1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Iqra</a:t>
                      </a:r>
                      <a:r>
                        <a:rPr lang="en-MY" sz="1800" b="0" spc="-5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’ C, </a:t>
                      </a:r>
                      <a:r>
                        <a:rPr lang="en-MY" sz="1800" b="0" spc="-5" dirty="0" err="1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Debat</a:t>
                      </a:r>
                      <a:r>
                        <a:rPr lang="en-MY" sz="1800" b="0" spc="-5" baseline="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Bahasa </a:t>
                      </a:r>
                      <a:r>
                        <a:rPr lang="en-MY" sz="1800" b="0" spc="-5" baseline="0" dirty="0" err="1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Melayu</a:t>
                      </a:r>
                      <a:r>
                        <a:rPr lang="en-MY" sz="1800" b="0" spc="-5" baseline="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B, Budi </a:t>
                      </a:r>
                      <a:r>
                        <a:rPr lang="en-MY" sz="1800" b="0" spc="-5" baseline="0" dirty="0" err="1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Penyayang</a:t>
                      </a:r>
                      <a:r>
                        <a:rPr lang="en-MY" sz="1800" b="0" spc="-5" baseline="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C, </a:t>
                      </a:r>
                      <a:r>
                        <a:rPr lang="en-MY" sz="1800" b="0" spc="-5" baseline="0" dirty="0" err="1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Asas</a:t>
                      </a:r>
                      <a:r>
                        <a:rPr lang="en-MY" sz="1800" b="0" spc="-5" baseline="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en-MY" sz="1800" b="0" spc="-5" baseline="0" dirty="0" err="1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Keusahawanan</a:t>
                      </a:r>
                      <a:r>
                        <a:rPr lang="en-MY" sz="1800" b="0" spc="-5" baseline="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B, </a:t>
                      </a:r>
                      <a:r>
                        <a:rPr lang="en-MY" sz="1800" b="0" spc="-5" dirty="0" err="1">
                          <a:solidFill>
                            <a:srgbClr val="FF0000"/>
                          </a:solidFill>
                          <a:latin typeface="+mn-lt"/>
                          <a:cs typeface="Calibri"/>
                        </a:rPr>
                        <a:t>Iqra</a:t>
                      </a:r>
                      <a:r>
                        <a:rPr lang="en-MY" sz="1800" b="0" spc="-5" dirty="0">
                          <a:solidFill>
                            <a:srgbClr val="FF0000"/>
                          </a:solidFill>
                          <a:latin typeface="+mn-lt"/>
                          <a:cs typeface="Calibri"/>
                        </a:rPr>
                        <a:t>’, </a:t>
                      </a:r>
                      <a:r>
                        <a:rPr lang="en-MY" sz="1800" b="0" spc="-5" dirty="0" err="1">
                          <a:solidFill>
                            <a:srgbClr val="FF0000"/>
                          </a:solidFill>
                          <a:latin typeface="+mn-lt"/>
                          <a:cs typeface="Calibri"/>
                        </a:rPr>
                        <a:t>Debat</a:t>
                      </a:r>
                      <a:r>
                        <a:rPr lang="en-MY" sz="1800" b="0" spc="-5" baseline="0" dirty="0">
                          <a:solidFill>
                            <a:srgbClr val="FF0000"/>
                          </a:solidFill>
                          <a:latin typeface="+mn-lt"/>
                          <a:cs typeface="Calibri"/>
                        </a:rPr>
                        <a:t> Bahasa </a:t>
                      </a:r>
                      <a:r>
                        <a:rPr lang="en-MY" sz="1800" b="0" spc="-5" baseline="0" dirty="0" err="1">
                          <a:solidFill>
                            <a:srgbClr val="FF0000"/>
                          </a:solidFill>
                          <a:latin typeface="+mn-lt"/>
                          <a:cs typeface="Calibri"/>
                        </a:rPr>
                        <a:t>Melayu</a:t>
                      </a:r>
                      <a:endParaRPr lang="en-MY" sz="1800" b="0" spc="-5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T w="9525">
                      <a:solidFill>
                        <a:srgbClr val="F69240"/>
                      </a:solidFill>
                      <a:prstDash val="soli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700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MY" sz="1800" dirty="0">
                          <a:latin typeface="Calibri"/>
                          <a:cs typeface="Calibri"/>
                        </a:rPr>
                        <a:t>6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9525">
                      <a:solidFill>
                        <a:srgbClr val="F69240"/>
                      </a:solidFill>
                      <a:prstDash val="soli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MY" sz="1800" dirty="0">
                          <a:latin typeface="Calibri"/>
                          <a:cs typeface="Calibri"/>
                        </a:rPr>
                        <a:t>30</a:t>
                      </a:r>
                      <a:r>
                        <a:rPr lang="en-MY" sz="1800" baseline="0" dirty="0">
                          <a:latin typeface="Calibri"/>
                          <a:cs typeface="Calibri"/>
                        </a:rPr>
                        <a:t> – 31 Dis 2022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R w="9525">
                      <a:solidFill>
                        <a:srgbClr val="F69240"/>
                      </a:solidFill>
                      <a:prstDash val="solid"/>
                    </a:lnR>
                    <a:lnT w="9525">
                      <a:solidFill>
                        <a:srgbClr val="F69240"/>
                      </a:solidFill>
                      <a:prstDash val="soli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91440" marR="27876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lang="en-MY" sz="1800" spc="-10" dirty="0">
                          <a:latin typeface="+mn-lt"/>
                          <a:cs typeface="Calibri"/>
                        </a:rPr>
                        <a:t>Badminton, </a:t>
                      </a:r>
                      <a:r>
                        <a:rPr lang="en-MY" sz="1800" spc="-39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MY" sz="1800" spc="-5" dirty="0">
                          <a:latin typeface="+mn-lt"/>
                          <a:cs typeface="Calibri"/>
                        </a:rPr>
                        <a:t>Futsal A</a:t>
                      </a:r>
                      <a:r>
                        <a:rPr lang="en-MY" sz="1800" spc="-5" baseline="0" dirty="0">
                          <a:latin typeface="+mn-lt"/>
                          <a:cs typeface="Calibri"/>
                        </a:rPr>
                        <a:t> &amp; B</a:t>
                      </a:r>
                      <a:r>
                        <a:rPr lang="en-MY" sz="1800" spc="-5" dirty="0">
                          <a:latin typeface="+mn-lt"/>
                          <a:cs typeface="Calibri"/>
                        </a:rPr>
                        <a:t>,</a:t>
                      </a:r>
                      <a:r>
                        <a:rPr lang="en-MY" sz="1800" spc="-2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MY" sz="1800" spc="-15" dirty="0" err="1">
                          <a:latin typeface="+mn-lt"/>
                          <a:cs typeface="Calibri"/>
                        </a:rPr>
                        <a:t>Woodball</a:t>
                      </a:r>
                      <a:r>
                        <a:rPr lang="en-MY" sz="1800" spc="-15" dirty="0">
                          <a:latin typeface="+mn-lt"/>
                          <a:cs typeface="Calibri"/>
                        </a:rPr>
                        <a:t>,</a:t>
                      </a:r>
                      <a:r>
                        <a:rPr lang="en-MY" sz="1800" spc="30" baseline="0" dirty="0">
                          <a:latin typeface="+mn-lt"/>
                          <a:cs typeface="Calibri"/>
                        </a:rPr>
                        <a:t> Ping Pong, Bola </a:t>
                      </a:r>
                      <a:r>
                        <a:rPr lang="en-MY" sz="1800" spc="30" baseline="0" dirty="0" err="1">
                          <a:latin typeface="+mn-lt"/>
                          <a:cs typeface="Calibri"/>
                        </a:rPr>
                        <a:t>Jaring</a:t>
                      </a:r>
                      <a:r>
                        <a:rPr lang="en-MY" sz="1800" spc="30" baseline="0" dirty="0">
                          <a:latin typeface="+mn-lt"/>
                          <a:cs typeface="Calibri"/>
                        </a:rPr>
                        <a:t>, Bola </a:t>
                      </a:r>
                      <a:r>
                        <a:rPr lang="en-MY" sz="1800" spc="30" baseline="0" dirty="0" err="1">
                          <a:latin typeface="+mn-lt"/>
                          <a:cs typeface="Calibri"/>
                        </a:rPr>
                        <a:t>Tampar</a:t>
                      </a:r>
                      <a:endParaRPr lang="en-MY" sz="180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T w="9525">
                      <a:solidFill>
                        <a:srgbClr val="F69240"/>
                      </a:solidFill>
                      <a:prstDash val="soli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700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9525">
                      <a:solidFill>
                        <a:srgbClr val="F69240"/>
                      </a:solidFill>
                      <a:prstDash val="soli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MY" sz="1800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lang="en-MY" sz="1800" baseline="0" dirty="0">
                          <a:latin typeface="Calibri"/>
                          <a:cs typeface="Calibri"/>
                        </a:rPr>
                        <a:t> – 7 Jan 2022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R w="9525">
                      <a:solidFill>
                        <a:srgbClr val="F69240"/>
                      </a:solidFill>
                      <a:prstDash val="solid"/>
                    </a:lnR>
                    <a:lnT w="9525">
                      <a:solidFill>
                        <a:srgbClr val="F69240"/>
                      </a:solidFill>
                      <a:prstDash val="soli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6277" y="261107"/>
            <a:ext cx="7536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CADANGAN TARIKH AKTIVITI WAJIB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687F5A0-7BF9-4C49-ACA7-A04C928F184D}"/>
              </a:ext>
            </a:extLst>
          </p:cNvPr>
          <p:cNvGraphicFramePr>
            <a:graphicFrameLocks noGrp="1"/>
          </p:cNvGraphicFramePr>
          <p:nvPr/>
        </p:nvGraphicFramePr>
        <p:xfrm>
          <a:off x="323527" y="980728"/>
          <a:ext cx="8424935" cy="57048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48273">
                  <a:extLst>
                    <a:ext uri="{9D8B030D-6E8A-4147-A177-3AD203B41FA5}">
                      <a16:colId xmlns:a16="http://schemas.microsoft.com/office/drawing/2014/main" val="25199019"/>
                    </a:ext>
                  </a:extLst>
                </a:gridCol>
                <a:gridCol w="5976662">
                  <a:extLst>
                    <a:ext uri="{9D8B030D-6E8A-4147-A177-3AD203B41FA5}">
                      <a16:colId xmlns:a16="http://schemas.microsoft.com/office/drawing/2014/main" val="1852721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ms-MY" noProof="0" dirty="0"/>
                        <a:t>PERKARA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s-MY" noProof="0"/>
                        <a:t>PERATURAN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0269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ms-MY" noProof="0" dirty="0"/>
                        <a:t>Tempoh maksimum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ms-MY" sz="1600" noProof="0" dirty="0"/>
                        <a:t>6 jam bagi KKB 1 jam kredit</a:t>
                      </a:r>
                    </a:p>
                    <a:p>
                      <a:pPr algn="l"/>
                      <a:r>
                        <a:rPr lang="ms-MY" sz="1600" noProof="0" dirty="0"/>
                        <a:t>9 jam bagi KKB 3 jam kredit</a:t>
                      </a:r>
                    </a:p>
                    <a:p>
                      <a:pPr algn="l"/>
                      <a:r>
                        <a:rPr lang="ms-MY" sz="1600" noProof="0" dirty="0"/>
                        <a:t>(bersamaan 3 kelas KKB)</a:t>
                      </a:r>
                    </a:p>
                    <a:p>
                      <a:pPr algn="l"/>
                      <a:endParaRPr lang="ms-MY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764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noProof="0"/>
                        <a:t>Pembiayaan PPHP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Tx/>
                        <a:buChar char="-"/>
                        <a:tabLst/>
                      </a:pPr>
                      <a:r>
                        <a:rPr lang="ms-MY" sz="16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Dalam tempoh maksimum sahaja.</a:t>
                      </a:r>
                    </a:p>
                    <a:p>
                      <a:pPr marL="90488" indent="-90488" algn="l" defTabSz="914400" rtl="0" eaLnBrk="1" latinLnBrk="0" hangingPunct="1">
                        <a:buFontTx/>
                        <a:buChar char="-"/>
                        <a:tabLst/>
                      </a:pPr>
                      <a:r>
                        <a:rPr lang="ms-MY" sz="16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Jika </a:t>
                      </a:r>
                      <a:r>
                        <a:rPr lang="ms-MY" sz="1600" noProof="0" dirty="0"/>
                        <a:t>melebihi tempoh maksimum, pembiayaan sendiri</a:t>
                      </a:r>
                    </a:p>
                    <a:p>
                      <a:pPr marL="90488" indent="-90488" algn="l" defTabSz="914400" rtl="0" eaLnBrk="1" latinLnBrk="0" hangingPunct="1">
                        <a:buFontTx/>
                        <a:buChar char="-"/>
                        <a:tabLst/>
                      </a:pPr>
                      <a:endParaRPr lang="ms-MY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20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noProof="0"/>
                        <a:t>Lokasi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Tx/>
                        <a:buChar char="-"/>
                        <a:tabLst/>
                      </a:pPr>
                      <a:r>
                        <a:rPr lang="ms-MY" sz="16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Mengikut</a:t>
                      </a:r>
                      <a:r>
                        <a:rPr lang="ms-MY" sz="160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Kesesuaian (dalam @ luar Kampus).</a:t>
                      </a:r>
                      <a:endParaRPr lang="ms-MY" sz="16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  <a:tabLst/>
                      </a:pPr>
                      <a:r>
                        <a:rPr lang="ms-MY" sz="160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R</a:t>
                      </a:r>
                      <a:r>
                        <a:rPr lang="ms-MY" sz="16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isiko penganjuran di luar premis UniSZA adalah tanggungan   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  <a:tabLst/>
                      </a:pPr>
                      <a:r>
                        <a:rPr lang="ms-MY" sz="16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sepenuhnya </a:t>
                      </a:r>
                      <a:r>
                        <a:rPr lang="ms-MY" sz="1600" noProof="0" dirty="0"/>
                        <a:t>fasilitator dan pelajar.</a:t>
                      </a:r>
                    </a:p>
                    <a:p>
                      <a:pPr marL="90488" indent="-90488" algn="l" defTabSz="914400" rtl="0" eaLnBrk="1" latinLnBrk="0" hangingPunct="1">
                        <a:buFontTx/>
                        <a:buChar char="-"/>
                        <a:tabLst/>
                      </a:pPr>
                      <a:endParaRPr lang="ms-MY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126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noProof="0"/>
                        <a:t>Tema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0488" indent="-90488" algn="l">
                        <a:buFontTx/>
                        <a:buChar char="-"/>
                        <a:tabLst/>
                      </a:pPr>
                      <a:r>
                        <a:rPr lang="ms-MY" sz="1600" noProof="0" dirty="0"/>
                        <a:t>Sepertimana</a:t>
                      </a:r>
                      <a:r>
                        <a:rPr lang="ms-MY" sz="1600" baseline="0" noProof="0" dirty="0"/>
                        <a:t> ditetapkan oleh PPHP</a:t>
                      </a:r>
                      <a:r>
                        <a:rPr lang="ms-MY" sz="1600" noProof="0" dirty="0"/>
                        <a:t>.</a:t>
                      </a:r>
                    </a:p>
                    <a:p>
                      <a:pPr marL="90488" indent="-90488" algn="l">
                        <a:buFontTx/>
                        <a:buChar char="-"/>
                        <a:tabLst/>
                      </a:pPr>
                      <a:r>
                        <a:rPr lang="ms-MY" sz="1600" noProof="0" dirty="0"/>
                        <a:t>Digalakkan melibatkan komuniti sasaran sama ada agensi bernaung / luar, komuniti dalaman (fakulti / PTJ / persatuan), komuniti luar </a:t>
                      </a:r>
                      <a:r>
                        <a:rPr lang="ms-MY" sz="1600" noProof="0" dirty="0" err="1"/>
                        <a:t>dll</a:t>
                      </a:r>
                      <a:r>
                        <a:rPr lang="ms-MY" sz="1600" noProof="0" dirty="0"/>
                        <a:t>.</a:t>
                      </a:r>
                    </a:p>
                    <a:p>
                      <a:pPr marL="90488" indent="-90488" algn="l">
                        <a:buFontTx/>
                        <a:buChar char="-"/>
                        <a:tabLst/>
                      </a:pPr>
                      <a:endParaRPr lang="ms-MY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449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noProof="0"/>
                        <a:t>Kelayakan Fasilitator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Tx/>
                        <a:buChar char="-"/>
                        <a:tabLst/>
                      </a:pPr>
                      <a:r>
                        <a:rPr lang="ms-MY" sz="16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Fasilitator layak membuat tuntutan pengajaran</a:t>
                      </a:r>
                    </a:p>
                    <a:p>
                      <a:pPr marL="90488" indent="-90488" algn="l" defTabSz="914400" rtl="0" eaLnBrk="1" latinLnBrk="0" hangingPunct="1">
                        <a:buFontTx/>
                        <a:buChar char="-"/>
                        <a:tabLst/>
                      </a:pPr>
                      <a:r>
                        <a:rPr lang="ms-MY" sz="16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Tandatangan mestilah mengikut jam kelas KKB 6 atau 9 jam.</a:t>
                      </a:r>
                    </a:p>
                    <a:p>
                      <a:pPr marL="90488" indent="-90488" algn="l" defTabSz="914400" rtl="0" eaLnBrk="1" latinLnBrk="0" hangingPunct="1">
                        <a:buFontTx/>
                        <a:buChar char="-"/>
                        <a:tabLst/>
                      </a:pPr>
                      <a:r>
                        <a:rPr lang="ms-MY" sz="16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Fasilitator mestilah berada sepanjang masa di lokasi aktiviti untuk melayakkan </a:t>
                      </a:r>
                      <a:r>
                        <a:rPr lang="ms-MY" sz="1600" noProof="0" dirty="0"/>
                        <a:t>tuntutan pengajaran penuh.</a:t>
                      </a:r>
                    </a:p>
                    <a:p>
                      <a:pPr marL="90488" indent="-90488" algn="l" defTabSz="914400" rtl="0" eaLnBrk="1" latinLnBrk="0" hangingPunct="1">
                        <a:buFontTx/>
                        <a:buChar char="-"/>
                        <a:tabLst/>
                      </a:pPr>
                      <a:endParaRPr lang="ms-MY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707399"/>
                  </a:ext>
                </a:extLst>
              </a:tr>
            </a:tbl>
          </a:graphicData>
        </a:graphic>
      </p:graphicFrame>
      <p:sp>
        <p:nvSpPr>
          <p:cNvPr id="5" name="Title 2">
            <a:extLst>
              <a:ext uri="{FF2B5EF4-FFF2-40B4-BE49-F238E27FC236}">
                <a16:creationId xmlns:a16="http://schemas.microsoft.com/office/drawing/2014/main" id="{F2C20CE0-2B30-B443-B37E-1BF460691537}"/>
              </a:ext>
            </a:extLst>
          </p:cNvPr>
          <p:cNvSpPr txBox="1">
            <a:spLocks/>
          </p:cNvSpPr>
          <p:nvPr/>
        </p:nvSpPr>
        <p:spPr bwMode="auto">
          <a:xfrm>
            <a:off x="927100" y="-2181"/>
            <a:ext cx="7289800" cy="102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ms-MY" sz="3600" dirty="0">
                <a:blipFill>
                  <a:blip r:embed="rId2"/>
                  <a:tile tx="0" ty="0" sx="100000" sy="100000" flip="none" algn="tl"/>
                </a:blipFill>
                <a:latin typeface="Bauhaus 93" pitchFamily="82" charset="77"/>
              </a:rPr>
              <a:t>PERATURAN AKTIVITI WAJIB</a:t>
            </a:r>
          </a:p>
        </p:txBody>
      </p:sp>
    </p:spTree>
    <p:extLst>
      <p:ext uri="{BB962C8B-B14F-4D97-AF65-F5344CB8AC3E}">
        <p14:creationId xmlns:p14="http://schemas.microsoft.com/office/powerpoint/2010/main" val="17053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116229"/>
              </p:ext>
            </p:extLst>
          </p:nvPr>
        </p:nvGraphicFramePr>
        <p:xfrm>
          <a:off x="318770" y="975931"/>
          <a:ext cx="8423275" cy="32559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3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6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80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365">
                <a:tc gridSpan="2">
                  <a:txBody>
                    <a:bodyPr/>
                    <a:lstStyle/>
                    <a:p>
                      <a:pPr marL="5461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JAM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KREDIT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(9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JAM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AKTIVITI)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9525">
                      <a:solidFill>
                        <a:srgbClr val="BD4A47"/>
                      </a:solidFill>
                      <a:prstDash val="solid"/>
                    </a:lnL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5651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en-MY" sz="1800" b="1" spc="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JAM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KREDIT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(6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JAM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AKTIVITI)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R w="9525">
                      <a:solidFill>
                        <a:srgbClr val="BD4A47"/>
                      </a:solidFill>
                      <a:prstDash val="solid"/>
                    </a:lnR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07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7:00-8:00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9525">
                      <a:solidFill>
                        <a:srgbClr val="BD4A47"/>
                      </a:solidFill>
                      <a:prstDash val="solid"/>
                    </a:lnL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Pergerakan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dan persiapan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aktiviti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8:00-9:00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Pergerakan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dan persiapan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aktiviti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R w="9525">
                      <a:solidFill>
                        <a:srgbClr val="BD4A47"/>
                      </a:solidFill>
                      <a:prstDash val="solid"/>
                    </a:lnR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8:00-10:00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Perasmian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pembukaan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Mula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aktiviti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9:00-10:00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Perasmian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pembukaan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Mula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aktiviti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10:00-1:00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 indent="-93345">
                        <a:lnSpc>
                          <a:spcPct val="100000"/>
                        </a:lnSpc>
                        <a:spcBef>
                          <a:spcPts val="270"/>
                        </a:spcBef>
                        <a:buChar char="-"/>
                        <a:tabLst>
                          <a:tab pos="216535" algn="l"/>
                        </a:tabLst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Minum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pagi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15900" indent="-93345">
                        <a:lnSpc>
                          <a:spcPct val="100000"/>
                        </a:lnSpc>
                        <a:buChar char="-"/>
                        <a:tabLst>
                          <a:tab pos="216535" algn="l"/>
                        </a:tabLst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Sambung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aktiviti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10:00-12:00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0815" indent="-93345">
                        <a:lnSpc>
                          <a:spcPct val="100000"/>
                        </a:lnSpc>
                        <a:spcBef>
                          <a:spcPts val="270"/>
                        </a:spcBef>
                        <a:buChar char="-"/>
                        <a:tabLst>
                          <a:tab pos="171450" algn="l"/>
                        </a:tabLst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Minum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pagi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70815" indent="-93345">
                        <a:lnSpc>
                          <a:spcPct val="100000"/>
                        </a:lnSpc>
                        <a:buChar char="-"/>
                        <a:tabLst>
                          <a:tab pos="171450" algn="l"/>
                        </a:tabLst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Sambung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aktiviti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1:00-2:00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 indent="-93345">
                        <a:lnSpc>
                          <a:spcPct val="100000"/>
                        </a:lnSpc>
                        <a:spcBef>
                          <a:spcPts val="270"/>
                        </a:spcBef>
                        <a:buChar char="-"/>
                        <a:tabLst>
                          <a:tab pos="21653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Rehat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15900" indent="-93345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-"/>
                        <a:tabLst>
                          <a:tab pos="216535" algn="l"/>
                        </a:tabLst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Makan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tengahari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12:00-2:00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0815" indent="-93345">
                        <a:lnSpc>
                          <a:spcPct val="100000"/>
                        </a:lnSpc>
                        <a:spcBef>
                          <a:spcPts val="270"/>
                        </a:spcBef>
                        <a:buChar char="-"/>
                        <a:tabLst>
                          <a:tab pos="171450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Rehat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  <a:p>
                      <a:pPr marL="170815" indent="-93345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-"/>
                        <a:tabLst>
                          <a:tab pos="171450" algn="l"/>
                        </a:tabLst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Makan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tengahari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2:00-4:00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Sambung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aktiviti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2:00-3:00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Sambung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aktiviti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1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4:00-5:00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 indent="-93345">
                        <a:lnSpc>
                          <a:spcPct val="100000"/>
                        </a:lnSpc>
                        <a:spcBef>
                          <a:spcPts val="275"/>
                        </a:spcBef>
                        <a:buChar char="-"/>
                        <a:tabLst>
                          <a:tab pos="216535" algn="l"/>
                        </a:tabLst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Perasmian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penutup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15900" indent="-93345">
                        <a:lnSpc>
                          <a:spcPct val="100000"/>
                        </a:lnSpc>
                        <a:buChar char="-"/>
                        <a:tabLst>
                          <a:tab pos="216535" algn="l"/>
                        </a:tabLst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Minum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petang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15900" indent="-93345">
                        <a:lnSpc>
                          <a:spcPct val="100000"/>
                        </a:lnSpc>
                        <a:buChar char="-"/>
                        <a:tabLst>
                          <a:tab pos="216535" algn="l"/>
                        </a:tabLst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Kemas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pergerakan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pulang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3:00-4:00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0815" indent="-93345">
                        <a:lnSpc>
                          <a:spcPct val="100000"/>
                        </a:lnSpc>
                        <a:spcBef>
                          <a:spcPts val="275"/>
                        </a:spcBef>
                        <a:buChar char="-"/>
                        <a:tabLst>
                          <a:tab pos="171450" algn="l"/>
                        </a:tabLst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Perasmian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penutup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  <a:p>
                      <a:pPr marL="170815" indent="-93345">
                        <a:lnSpc>
                          <a:spcPct val="100000"/>
                        </a:lnSpc>
                        <a:buChar char="-"/>
                        <a:tabLst>
                          <a:tab pos="171450" algn="l"/>
                        </a:tabLst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Minum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petang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  <a:p>
                      <a:pPr marL="170815" indent="-93345">
                        <a:lnSpc>
                          <a:spcPct val="100000"/>
                        </a:lnSpc>
                        <a:buChar char="-"/>
                        <a:tabLst>
                          <a:tab pos="171450" algn="l"/>
                        </a:tabLst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Kemas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pergerakan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pulang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323850" y="4490465"/>
            <a:ext cx="8425180" cy="1938655"/>
          </a:xfrm>
          <a:prstGeom prst="rect">
            <a:avLst/>
          </a:prstGeom>
          <a:ln w="25907">
            <a:solidFill>
              <a:srgbClr val="C0504D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319405" marR="83185" indent="-170815">
              <a:lnSpc>
                <a:spcPct val="100000"/>
              </a:lnSpc>
              <a:spcBef>
                <a:spcPts val="285"/>
              </a:spcBef>
              <a:buFont typeface="Wingdings"/>
              <a:buChar char=""/>
              <a:tabLst>
                <a:tab pos="320040" algn="l"/>
              </a:tabLst>
            </a:pPr>
            <a:r>
              <a:rPr sz="1200" spc="5" dirty="0">
                <a:latin typeface="Arial Black"/>
                <a:cs typeface="Arial Black"/>
              </a:rPr>
              <a:t>Bagi</a:t>
            </a:r>
            <a:r>
              <a:rPr sz="1200" spc="150" dirty="0">
                <a:latin typeface="Arial Black"/>
                <a:cs typeface="Arial Black"/>
              </a:rPr>
              <a:t> </a:t>
            </a:r>
            <a:r>
              <a:rPr sz="1200" spc="5" dirty="0">
                <a:latin typeface="Arial Black"/>
                <a:cs typeface="Arial Black"/>
              </a:rPr>
              <a:t>program</a:t>
            </a:r>
            <a:r>
              <a:rPr sz="1200" spc="165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yang</a:t>
            </a:r>
            <a:r>
              <a:rPr sz="1200" spc="160" dirty="0">
                <a:latin typeface="Arial Black"/>
                <a:cs typeface="Arial Black"/>
              </a:rPr>
              <a:t> </a:t>
            </a:r>
            <a:r>
              <a:rPr sz="1200" spc="5" dirty="0">
                <a:latin typeface="Arial Black"/>
                <a:cs typeface="Arial Black"/>
              </a:rPr>
              <a:t>bermula</a:t>
            </a:r>
            <a:r>
              <a:rPr sz="1200" spc="160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selewatnya</a:t>
            </a:r>
            <a:r>
              <a:rPr sz="1200" spc="16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jam</a:t>
            </a:r>
            <a:r>
              <a:rPr sz="1200" spc="15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8:00</a:t>
            </a:r>
            <a:r>
              <a:rPr sz="1200" spc="16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dan</a:t>
            </a:r>
            <a:r>
              <a:rPr sz="1200" spc="14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berakhir</a:t>
            </a:r>
            <a:r>
              <a:rPr sz="1200" spc="15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seawal</a:t>
            </a:r>
            <a:r>
              <a:rPr sz="1200" spc="15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jam</a:t>
            </a:r>
            <a:r>
              <a:rPr sz="1200" spc="16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4:00,</a:t>
            </a:r>
            <a:r>
              <a:rPr sz="1200" spc="15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pelajar</a:t>
            </a:r>
            <a:r>
              <a:rPr sz="1200" spc="150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layak </a:t>
            </a:r>
            <a:r>
              <a:rPr sz="1200" spc="-38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untuk</a:t>
            </a:r>
            <a:r>
              <a:rPr sz="1200" dirty="0">
                <a:latin typeface="Arial Black"/>
                <a:cs typeface="Arial Black"/>
              </a:rPr>
              <a:t> memohon</a:t>
            </a:r>
            <a:r>
              <a:rPr sz="1200" spc="-2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makan</a:t>
            </a:r>
            <a:r>
              <a:rPr sz="1200" spc="-1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minum</a:t>
            </a:r>
            <a:r>
              <a:rPr sz="1200" spc="-5" dirty="0">
                <a:latin typeface="Arial Black"/>
                <a:cs typeface="Arial Black"/>
              </a:rPr>
              <a:t> untuk</a:t>
            </a:r>
            <a:r>
              <a:rPr sz="1200" spc="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mereka dan</a:t>
            </a:r>
            <a:r>
              <a:rPr sz="1200" spc="-15" dirty="0">
                <a:latin typeface="Arial Black"/>
                <a:cs typeface="Arial Black"/>
              </a:rPr>
              <a:t> </a:t>
            </a:r>
            <a:r>
              <a:rPr sz="1200" spc="5" dirty="0">
                <a:latin typeface="Arial Black"/>
                <a:cs typeface="Arial Black"/>
              </a:rPr>
              <a:t>peserta</a:t>
            </a:r>
            <a:r>
              <a:rPr sz="1200" spc="1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lain</a:t>
            </a:r>
            <a:r>
              <a:rPr sz="1200" spc="-5" dirty="0">
                <a:latin typeface="Arial Black"/>
                <a:cs typeface="Arial Black"/>
              </a:rPr>
              <a:t> </a:t>
            </a:r>
            <a:r>
              <a:rPr sz="1200" spc="5" dirty="0">
                <a:latin typeface="Arial Black"/>
                <a:cs typeface="Arial Black"/>
              </a:rPr>
              <a:t>seperti</a:t>
            </a:r>
            <a:r>
              <a:rPr sz="1200" spc="2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berikut:-</a:t>
            </a:r>
            <a:endParaRPr sz="1200">
              <a:latin typeface="Arial Black"/>
              <a:cs typeface="Arial Black"/>
            </a:endParaRPr>
          </a:p>
          <a:p>
            <a:pPr marL="776605" lvl="1" indent="-229235">
              <a:lnSpc>
                <a:spcPct val="100000"/>
              </a:lnSpc>
              <a:spcBef>
                <a:spcPts val="290"/>
              </a:spcBef>
              <a:buAutoNum type="alphaLcPeriod"/>
              <a:tabLst>
                <a:tab pos="777240" algn="l"/>
              </a:tabLst>
            </a:pPr>
            <a:r>
              <a:rPr sz="1200" spc="-5" dirty="0">
                <a:latin typeface="Arial Black"/>
                <a:cs typeface="Arial Black"/>
              </a:rPr>
              <a:t>Minum</a:t>
            </a:r>
            <a:r>
              <a:rPr sz="1200" spc="-35" dirty="0">
                <a:latin typeface="Arial Black"/>
                <a:cs typeface="Arial Black"/>
              </a:rPr>
              <a:t> </a:t>
            </a:r>
            <a:r>
              <a:rPr sz="1200" spc="5" dirty="0">
                <a:latin typeface="Arial Black"/>
                <a:cs typeface="Arial Black"/>
              </a:rPr>
              <a:t>pagi</a:t>
            </a:r>
            <a:endParaRPr sz="1200">
              <a:latin typeface="Arial Black"/>
              <a:cs typeface="Arial Black"/>
            </a:endParaRPr>
          </a:p>
          <a:p>
            <a:pPr marL="776605" lvl="1" indent="-229235">
              <a:lnSpc>
                <a:spcPct val="100000"/>
              </a:lnSpc>
              <a:spcBef>
                <a:spcPts val="285"/>
              </a:spcBef>
              <a:buAutoNum type="alphaLcPeriod"/>
              <a:tabLst>
                <a:tab pos="777240" algn="l"/>
              </a:tabLst>
            </a:pPr>
            <a:r>
              <a:rPr sz="1200" spc="-5" dirty="0">
                <a:latin typeface="Arial Black"/>
                <a:cs typeface="Arial Black"/>
              </a:rPr>
              <a:t>Makan</a:t>
            </a:r>
            <a:r>
              <a:rPr sz="1200" spc="-2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tengahari</a:t>
            </a:r>
            <a:endParaRPr sz="1200">
              <a:latin typeface="Arial Black"/>
              <a:cs typeface="Arial Black"/>
            </a:endParaRPr>
          </a:p>
          <a:p>
            <a:pPr marL="776605" lvl="1" indent="-229235">
              <a:lnSpc>
                <a:spcPct val="100000"/>
              </a:lnSpc>
              <a:spcBef>
                <a:spcPts val="290"/>
              </a:spcBef>
              <a:buAutoNum type="alphaLcPeriod"/>
              <a:tabLst>
                <a:tab pos="777240" algn="l"/>
              </a:tabLst>
            </a:pPr>
            <a:r>
              <a:rPr sz="1200" spc="-5" dirty="0">
                <a:latin typeface="Arial Black"/>
                <a:cs typeface="Arial Black"/>
              </a:rPr>
              <a:t>Minum</a:t>
            </a:r>
            <a:r>
              <a:rPr sz="1200" spc="-2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petang</a:t>
            </a:r>
            <a:endParaRPr sz="1200">
              <a:latin typeface="Arial Black"/>
              <a:cs typeface="Arial Black"/>
            </a:endParaRPr>
          </a:p>
          <a:p>
            <a:pPr marL="319405" marR="83820" indent="-170815">
              <a:lnSpc>
                <a:spcPct val="100000"/>
              </a:lnSpc>
              <a:spcBef>
                <a:spcPts val="290"/>
              </a:spcBef>
              <a:buFont typeface="Wingdings"/>
              <a:buChar char=""/>
              <a:tabLst>
                <a:tab pos="320040" algn="l"/>
              </a:tabLst>
            </a:pPr>
            <a:r>
              <a:rPr sz="1200" spc="-10" dirty="0">
                <a:latin typeface="Arial Black"/>
                <a:cs typeface="Arial Black"/>
              </a:rPr>
              <a:t>Waktu</a:t>
            </a:r>
            <a:r>
              <a:rPr sz="1200" spc="19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rehat</a:t>
            </a:r>
            <a:r>
              <a:rPr sz="1200" spc="21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tidak</a:t>
            </a:r>
            <a:r>
              <a:rPr sz="1200" spc="19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diambil</a:t>
            </a:r>
            <a:r>
              <a:rPr sz="1200" spc="185" dirty="0">
                <a:latin typeface="Arial Black"/>
                <a:cs typeface="Arial Black"/>
              </a:rPr>
              <a:t> </a:t>
            </a:r>
            <a:r>
              <a:rPr sz="1200" spc="5" dirty="0">
                <a:latin typeface="Arial Black"/>
                <a:cs typeface="Arial Black"/>
              </a:rPr>
              <a:t>kira</a:t>
            </a:r>
            <a:r>
              <a:rPr sz="1200" spc="19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sebagai</a:t>
            </a:r>
            <a:r>
              <a:rPr sz="1200" spc="19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waktu</a:t>
            </a:r>
            <a:r>
              <a:rPr sz="1200" spc="19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aktiviti</a:t>
            </a:r>
            <a:r>
              <a:rPr sz="1200" spc="204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(yang</a:t>
            </a:r>
            <a:r>
              <a:rPr sz="1200" spc="19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dikira</a:t>
            </a:r>
            <a:r>
              <a:rPr sz="1200" spc="21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sebagai</a:t>
            </a:r>
            <a:r>
              <a:rPr sz="1200" spc="18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jam</a:t>
            </a:r>
            <a:r>
              <a:rPr sz="1200" spc="18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pembelajaran </a:t>
            </a:r>
            <a:r>
              <a:rPr sz="1200" spc="-38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KKB)</a:t>
            </a:r>
            <a:endParaRPr sz="1200">
              <a:latin typeface="Arial Black"/>
              <a:cs typeface="Arial Black"/>
            </a:endParaRPr>
          </a:p>
          <a:p>
            <a:pPr marL="319405" marR="84455" indent="-170815">
              <a:lnSpc>
                <a:spcPct val="100000"/>
              </a:lnSpc>
              <a:spcBef>
                <a:spcPts val="290"/>
              </a:spcBef>
              <a:buFont typeface="Wingdings"/>
              <a:buChar char=""/>
              <a:tabLst>
                <a:tab pos="320040" algn="l"/>
              </a:tabLst>
            </a:pPr>
            <a:r>
              <a:rPr sz="1200" spc="-10" dirty="0">
                <a:latin typeface="Arial Black"/>
                <a:cs typeface="Arial Black"/>
              </a:rPr>
              <a:t>Fasilitator</a:t>
            </a:r>
            <a:r>
              <a:rPr sz="1200" spc="12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hendaklah</a:t>
            </a:r>
            <a:r>
              <a:rPr sz="1200" spc="13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mendapatkan</a:t>
            </a:r>
            <a:r>
              <a:rPr sz="1200" spc="13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tandatangan</a:t>
            </a:r>
            <a:r>
              <a:rPr sz="1200" spc="135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pelajar</a:t>
            </a:r>
            <a:r>
              <a:rPr sz="1200" spc="12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mengikut</a:t>
            </a:r>
            <a:r>
              <a:rPr sz="1200" spc="12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jam</a:t>
            </a:r>
            <a:r>
              <a:rPr sz="1200" spc="13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pengkuliahan</a:t>
            </a:r>
            <a:r>
              <a:rPr sz="1200" spc="14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KKB</a:t>
            </a:r>
            <a:r>
              <a:rPr sz="1200" spc="13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iaitu </a:t>
            </a:r>
            <a:r>
              <a:rPr sz="1200" spc="-38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3</a:t>
            </a:r>
            <a:r>
              <a:rPr sz="1200" spc="-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jam</a:t>
            </a:r>
            <a:r>
              <a:rPr sz="1200" spc="-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X</a:t>
            </a:r>
            <a:r>
              <a:rPr sz="1200" spc="1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3</a:t>
            </a:r>
            <a:r>
              <a:rPr sz="1200" spc="-5" dirty="0">
                <a:latin typeface="Arial Black"/>
                <a:cs typeface="Arial Black"/>
              </a:rPr>
              <a:t> kuliah </a:t>
            </a:r>
            <a:r>
              <a:rPr sz="1200" dirty="0">
                <a:latin typeface="Arial Black"/>
                <a:cs typeface="Arial Black"/>
              </a:rPr>
              <a:t>KKB,</a:t>
            </a:r>
            <a:r>
              <a:rPr sz="1200" spc="15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atau</a:t>
            </a:r>
            <a:r>
              <a:rPr sz="1200" spc="1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2</a:t>
            </a:r>
            <a:r>
              <a:rPr sz="1200" spc="-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jam X</a:t>
            </a:r>
            <a:r>
              <a:rPr sz="1200" spc="10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3</a:t>
            </a:r>
            <a:r>
              <a:rPr sz="1200" spc="-5" dirty="0">
                <a:latin typeface="Arial Black"/>
                <a:cs typeface="Arial Black"/>
              </a:rPr>
              <a:t> kuliah</a:t>
            </a:r>
            <a:r>
              <a:rPr sz="1200" spc="-1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KKB</a:t>
            </a:r>
            <a:r>
              <a:rPr sz="1200" spc="10" dirty="0">
                <a:latin typeface="Arial Black"/>
                <a:cs typeface="Arial Black"/>
              </a:rPr>
              <a:t> </a:t>
            </a:r>
            <a:r>
              <a:rPr sz="1200" spc="5" dirty="0">
                <a:latin typeface="Arial Black"/>
                <a:cs typeface="Arial Black"/>
              </a:rPr>
              <a:t>bagi</a:t>
            </a:r>
            <a:r>
              <a:rPr sz="1200" dirty="0">
                <a:latin typeface="Arial Black"/>
                <a:cs typeface="Arial Black"/>
              </a:rPr>
              <a:t> </a:t>
            </a:r>
            <a:r>
              <a:rPr sz="1200" spc="-5" dirty="0">
                <a:latin typeface="Arial Black"/>
                <a:cs typeface="Arial Black"/>
              </a:rPr>
              <a:t>melayakkan tuntutan</a:t>
            </a:r>
            <a:r>
              <a:rPr sz="1200" spc="15" dirty="0">
                <a:latin typeface="Arial Black"/>
                <a:cs typeface="Arial Black"/>
              </a:rPr>
              <a:t> </a:t>
            </a:r>
            <a:r>
              <a:rPr sz="1200" dirty="0">
                <a:latin typeface="Arial Black"/>
                <a:cs typeface="Arial Black"/>
              </a:rPr>
              <a:t>pengajaran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7810" y="261868"/>
            <a:ext cx="5985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CONTOH TENTATIF PROGRAM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53142"/>
              </p:ext>
            </p:extLst>
          </p:nvPr>
        </p:nvGraphicFramePr>
        <p:xfrm>
          <a:off x="318770" y="1479994"/>
          <a:ext cx="8498204" cy="52879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7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036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Aktiviti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BD4A47"/>
                      </a:solidFill>
                      <a:prstDash val="solid"/>
                    </a:lnL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Lokasi</a:t>
                      </a:r>
                      <a:r>
                        <a:rPr sz="16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Aktiviti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19558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R w="9525">
                      <a:solidFill>
                        <a:srgbClr val="BD4A47"/>
                      </a:solidFill>
                      <a:prstDash val="solid"/>
                    </a:ln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07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Promosi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9525">
                      <a:solidFill>
                        <a:srgbClr val="BD4A47"/>
                      </a:solidFill>
                      <a:prstDash val="solid"/>
                    </a:lnL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Dalam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kampus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berkenaan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558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Bajet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diselaras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PPBU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R w="9525">
                      <a:solidFill>
                        <a:srgbClr val="BD4A47"/>
                      </a:solidFill>
                      <a:prstDash val="solid"/>
                    </a:lnR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Pemilihan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kadet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Dalam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kampus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berkenaan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55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Bajet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khas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perlu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dipohon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setiap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kor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Orientasi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Dalam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premis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UniSZA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55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Bajet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khas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perlu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dipohon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setiap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kor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Aktiviti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WAJIB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Seperti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permohonan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55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Bajet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aktiviti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wajib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1599">
                <a:tc>
                  <a:txBody>
                    <a:bodyPr/>
                    <a:lstStyle/>
                    <a:p>
                      <a:pPr marL="91440" marR="838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Kem</a:t>
                      </a:r>
                      <a:r>
                        <a:rPr sz="1400" spc="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Tahunan</a:t>
                      </a:r>
                      <a:r>
                        <a:rPr sz="1400" spc="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400" spc="2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Latihan</a:t>
                      </a:r>
                      <a:r>
                        <a:rPr sz="1400" spc="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Tempatan</a:t>
                      </a:r>
                      <a:r>
                        <a:rPr sz="1400" spc="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/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Lanjutan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15" dirty="0">
                          <a:latin typeface="Calibri"/>
                          <a:cs typeface="Calibri"/>
                        </a:rPr>
                        <a:t>Hanya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di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kem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UniSZA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sahaja:-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78460" indent="-287655">
                        <a:lnSpc>
                          <a:spcPct val="100000"/>
                        </a:lnSpc>
                        <a:buChar char="-"/>
                        <a:tabLst>
                          <a:tab pos="378460" algn="l"/>
                          <a:tab pos="37909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Kem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Merang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78460" indent="-287655">
                        <a:lnSpc>
                          <a:spcPct val="100000"/>
                        </a:lnSpc>
                        <a:buChar char="-"/>
                        <a:tabLst>
                          <a:tab pos="378460" algn="l"/>
                          <a:tab pos="37909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Kem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Kampus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Besut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78460" indent="-287655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-"/>
                        <a:tabLst>
                          <a:tab pos="378460" algn="l"/>
                          <a:tab pos="37909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Kem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Pasir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Akar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78460" indent="-287655">
                        <a:lnSpc>
                          <a:spcPct val="100000"/>
                        </a:lnSpc>
                        <a:buChar char="-"/>
                        <a:tabLst>
                          <a:tab pos="378460" algn="l"/>
                          <a:tab pos="379095" algn="l"/>
                        </a:tabLst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Kem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Kenyir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5580" marR="8318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1261110" algn="l"/>
                          <a:tab pos="2432050" algn="l"/>
                          <a:tab pos="2696845" algn="l"/>
                        </a:tabLst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Bajet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khas</a:t>
                      </a:r>
                      <a:r>
                        <a:rPr sz="14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boleh</a:t>
                      </a:r>
                      <a:r>
                        <a:rPr sz="14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dipohon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setiap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kor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jika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dianjurkan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dalam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kem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UniSZA.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er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ohona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	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ju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	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	lo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asi  lain</a:t>
                      </a:r>
                      <a:r>
                        <a:rPr sz="140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perlu</a:t>
                      </a:r>
                      <a:r>
                        <a:rPr sz="1400" spc="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mendapatkan</a:t>
                      </a:r>
                      <a:r>
                        <a:rPr sz="1400" spc="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kelulusan</a:t>
                      </a:r>
                      <a:r>
                        <a:rPr sz="1400" spc="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khas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dengan</a:t>
                      </a:r>
                      <a:r>
                        <a:rPr sz="1400" spc="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dokumen</a:t>
                      </a:r>
                      <a:r>
                        <a:rPr sz="1400" spc="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sokongan</a:t>
                      </a:r>
                      <a:r>
                        <a:rPr sz="1400" spc="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400" spc="20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arahan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daripada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agensi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berkaitan.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Majlis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Tamat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Latihan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/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Pentauliahan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Seperti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permohonan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558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Bajet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khas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perlu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dipohon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setiap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kor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Aktiviti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sukarelawan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tanpa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kos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Seperti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permohonan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558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Tiada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peruntukan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diberi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6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 err="1">
                          <a:latin typeface="Calibri"/>
                          <a:cs typeface="Calibri"/>
                        </a:rPr>
                        <a:t>Makan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Malam</a:t>
                      </a:r>
                      <a:r>
                        <a:rPr lang="en-MY" sz="1400" dirty="0">
                          <a:latin typeface="Calibri"/>
                          <a:cs typeface="Calibri"/>
                        </a:rPr>
                        <a:t>/ Annual Dinner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Seperti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permohonan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558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Tiada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peruntukan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diberi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4488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Aktiviti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Tambahan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Seperti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permohonan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558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Bajet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khas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boleh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dipohon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tertakluk:-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  <a:p>
                      <a:pPr marL="481965" indent="-287020">
                        <a:lnSpc>
                          <a:spcPct val="100000"/>
                        </a:lnSpc>
                        <a:buChar char="-"/>
                        <a:tabLst>
                          <a:tab pos="481965" algn="l"/>
                          <a:tab pos="482600" algn="l"/>
                        </a:tabLst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Kerjasama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PPBU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  <a:p>
                      <a:pPr marL="481965" marR="83820" indent="-287020">
                        <a:lnSpc>
                          <a:spcPct val="100000"/>
                        </a:lnSpc>
                        <a:buChar char="-"/>
                        <a:tabLst>
                          <a:tab pos="481965" algn="l"/>
                          <a:tab pos="482600" algn="l"/>
                          <a:tab pos="1541780" algn="l"/>
                          <a:tab pos="2157095" algn="l"/>
                          <a:tab pos="2876550" algn="l"/>
                        </a:tabLst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Melib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	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akil	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mu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	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or  beruniform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5600" y="304800"/>
            <a:ext cx="3173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MODUL KOR BERUNIFORM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9167" y="6613652"/>
            <a:ext cx="15068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  <a:hlinkClick r:id="rId2"/>
              </a:rPr>
              <a:t>www.pphp.unisza.edu.my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7304" y="3057144"/>
            <a:ext cx="8130540" cy="3776979"/>
            <a:chOff x="527304" y="3057144"/>
            <a:chExt cx="8130540" cy="377697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00544" y="6588250"/>
              <a:ext cx="184403" cy="2453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40258" y="3070098"/>
              <a:ext cx="8105140" cy="1295400"/>
            </a:xfrm>
            <a:custGeom>
              <a:avLst/>
              <a:gdLst/>
              <a:ahLst/>
              <a:cxnLst/>
              <a:rect l="l" t="t" r="r" b="b"/>
              <a:pathLst>
                <a:path w="8105140" h="1295400">
                  <a:moveTo>
                    <a:pt x="7888732" y="0"/>
                  </a:moveTo>
                  <a:lnTo>
                    <a:pt x="215900" y="0"/>
                  </a:lnTo>
                  <a:lnTo>
                    <a:pt x="166395" y="5701"/>
                  </a:lnTo>
                  <a:lnTo>
                    <a:pt x="120951" y="21941"/>
                  </a:lnTo>
                  <a:lnTo>
                    <a:pt x="80864" y="47426"/>
                  </a:lnTo>
                  <a:lnTo>
                    <a:pt x="47430" y="80859"/>
                  </a:lnTo>
                  <a:lnTo>
                    <a:pt x="21943" y="120946"/>
                  </a:lnTo>
                  <a:lnTo>
                    <a:pt x="5701" y="166391"/>
                  </a:lnTo>
                  <a:lnTo>
                    <a:pt x="0" y="215900"/>
                  </a:lnTo>
                  <a:lnTo>
                    <a:pt x="0" y="1079500"/>
                  </a:lnTo>
                  <a:lnTo>
                    <a:pt x="5701" y="1129008"/>
                  </a:lnTo>
                  <a:lnTo>
                    <a:pt x="21943" y="1174453"/>
                  </a:lnTo>
                  <a:lnTo>
                    <a:pt x="47430" y="1214540"/>
                  </a:lnTo>
                  <a:lnTo>
                    <a:pt x="80864" y="1247973"/>
                  </a:lnTo>
                  <a:lnTo>
                    <a:pt x="120951" y="1273458"/>
                  </a:lnTo>
                  <a:lnTo>
                    <a:pt x="166395" y="1289698"/>
                  </a:lnTo>
                  <a:lnTo>
                    <a:pt x="215900" y="1295400"/>
                  </a:lnTo>
                  <a:lnTo>
                    <a:pt x="7888732" y="1295400"/>
                  </a:lnTo>
                  <a:lnTo>
                    <a:pt x="7938240" y="1289698"/>
                  </a:lnTo>
                  <a:lnTo>
                    <a:pt x="7983685" y="1273458"/>
                  </a:lnTo>
                  <a:lnTo>
                    <a:pt x="8023772" y="1247973"/>
                  </a:lnTo>
                  <a:lnTo>
                    <a:pt x="8057205" y="1214540"/>
                  </a:lnTo>
                  <a:lnTo>
                    <a:pt x="8082690" y="1174453"/>
                  </a:lnTo>
                  <a:lnTo>
                    <a:pt x="8098930" y="1129008"/>
                  </a:lnTo>
                  <a:lnTo>
                    <a:pt x="8104632" y="1079500"/>
                  </a:lnTo>
                  <a:lnTo>
                    <a:pt x="8104632" y="215900"/>
                  </a:lnTo>
                  <a:lnTo>
                    <a:pt x="8098930" y="166391"/>
                  </a:lnTo>
                  <a:lnTo>
                    <a:pt x="8082690" y="120946"/>
                  </a:lnTo>
                  <a:lnTo>
                    <a:pt x="8057205" y="80859"/>
                  </a:lnTo>
                  <a:lnTo>
                    <a:pt x="8023772" y="47426"/>
                  </a:lnTo>
                  <a:lnTo>
                    <a:pt x="7983685" y="21941"/>
                  </a:lnTo>
                  <a:lnTo>
                    <a:pt x="7938240" y="5701"/>
                  </a:lnTo>
                  <a:lnTo>
                    <a:pt x="7888732" y="0"/>
                  </a:lnTo>
                  <a:close/>
                </a:path>
              </a:pathLst>
            </a:custGeom>
            <a:solidFill>
              <a:srgbClr val="4F81B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0258" y="3070098"/>
              <a:ext cx="8105140" cy="1295400"/>
            </a:xfrm>
            <a:custGeom>
              <a:avLst/>
              <a:gdLst/>
              <a:ahLst/>
              <a:cxnLst/>
              <a:rect l="l" t="t" r="r" b="b"/>
              <a:pathLst>
                <a:path w="8105140" h="1295400">
                  <a:moveTo>
                    <a:pt x="0" y="215900"/>
                  </a:moveTo>
                  <a:lnTo>
                    <a:pt x="5701" y="166391"/>
                  </a:lnTo>
                  <a:lnTo>
                    <a:pt x="21943" y="120946"/>
                  </a:lnTo>
                  <a:lnTo>
                    <a:pt x="47430" y="80859"/>
                  </a:lnTo>
                  <a:lnTo>
                    <a:pt x="80864" y="47426"/>
                  </a:lnTo>
                  <a:lnTo>
                    <a:pt x="120951" y="21941"/>
                  </a:lnTo>
                  <a:lnTo>
                    <a:pt x="166395" y="5701"/>
                  </a:lnTo>
                  <a:lnTo>
                    <a:pt x="215900" y="0"/>
                  </a:lnTo>
                  <a:lnTo>
                    <a:pt x="7888732" y="0"/>
                  </a:lnTo>
                  <a:lnTo>
                    <a:pt x="7938240" y="5701"/>
                  </a:lnTo>
                  <a:lnTo>
                    <a:pt x="7983685" y="21941"/>
                  </a:lnTo>
                  <a:lnTo>
                    <a:pt x="8023772" y="47426"/>
                  </a:lnTo>
                  <a:lnTo>
                    <a:pt x="8057205" y="80859"/>
                  </a:lnTo>
                  <a:lnTo>
                    <a:pt x="8082690" y="120946"/>
                  </a:lnTo>
                  <a:lnTo>
                    <a:pt x="8098930" y="166391"/>
                  </a:lnTo>
                  <a:lnTo>
                    <a:pt x="8104632" y="215900"/>
                  </a:lnTo>
                  <a:lnTo>
                    <a:pt x="8104632" y="1079500"/>
                  </a:lnTo>
                  <a:lnTo>
                    <a:pt x="8098930" y="1129008"/>
                  </a:lnTo>
                  <a:lnTo>
                    <a:pt x="8082690" y="1174453"/>
                  </a:lnTo>
                  <a:lnTo>
                    <a:pt x="8057205" y="1214540"/>
                  </a:lnTo>
                  <a:lnTo>
                    <a:pt x="8023772" y="1247973"/>
                  </a:lnTo>
                  <a:lnTo>
                    <a:pt x="7983685" y="1273458"/>
                  </a:lnTo>
                  <a:lnTo>
                    <a:pt x="7938240" y="1289698"/>
                  </a:lnTo>
                  <a:lnTo>
                    <a:pt x="7888732" y="1295400"/>
                  </a:lnTo>
                  <a:lnTo>
                    <a:pt x="215900" y="1295400"/>
                  </a:lnTo>
                  <a:lnTo>
                    <a:pt x="166395" y="1289698"/>
                  </a:lnTo>
                  <a:lnTo>
                    <a:pt x="120951" y="1273458"/>
                  </a:lnTo>
                  <a:lnTo>
                    <a:pt x="80864" y="1247973"/>
                  </a:lnTo>
                  <a:lnTo>
                    <a:pt x="47430" y="1214540"/>
                  </a:lnTo>
                  <a:lnTo>
                    <a:pt x="21943" y="1174453"/>
                  </a:lnTo>
                  <a:lnTo>
                    <a:pt x="5701" y="1129008"/>
                  </a:lnTo>
                  <a:lnTo>
                    <a:pt x="0" y="1079500"/>
                  </a:lnTo>
                  <a:lnTo>
                    <a:pt x="0" y="2159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5800" y="3157388"/>
            <a:ext cx="78486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MY" dirty="0"/>
              <a:t>BORANG – BORANG YANG FASILITATOR </a:t>
            </a:r>
            <a:br>
              <a:rPr lang="en-MY" dirty="0"/>
            </a:br>
            <a:r>
              <a:rPr lang="en-MY" dirty="0"/>
              <a:t>PERLU TAHU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3000" y="30480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BORANG RINGKASAN AKTIVITI 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891434"/>
            <a:ext cx="4176712" cy="58118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89575"/>
            <a:ext cx="4511620" cy="58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22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3000" y="30480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BORANG RINGKASAN AKTIVITI 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89575"/>
            <a:ext cx="4267200" cy="58642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090" y="867272"/>
            <a:ext cx="4663790" cy="599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18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3000" y="30480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BORANG RINGKASAN AKTIVITI 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89575"/>
            <a:ext cx="5276850" cy="659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258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7" y="874707"/>
            <a:ext cx="4297924" cy="5754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874707"/>
            <a:ext cx="3891112" cy="55260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7140" y="381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BORANG KEHADIRAN AKTIVITI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6512" y="3810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BORANG PENILAIAN KOMUNITI</a:t>
            </a:r>
          </a:p>
        </p:txBody>
      </p:sp>
    </p:spTree>
    <p:extLst>
      <p:ext uri="{BB962C8B-B14F-4D97-AF65-F5344CB8AC3E}">
        <p14:creationId xmlns:p14="http://schemas.microsoft.com/office/powerpoint/2010/main" val="2338438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9167" y="6613652"/>
            <a:ext cx="15068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  <a:hlinkClick r:id="rId2"/>
              </a:rPr>
              <a:t>www.pphp.unisza.edu.my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7304" y="3057144"/>
            <a:ext cx="8130540" cy="3776979"/>
            <a:chOff x="527304" y="3057144"/>
            <a:chExt cx="8130540" cy="377697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00544" y="6588250"/>
              <a:ext cx="184403" cy="2453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40258" y="3070098"/>
              <a:ext cx="8105140" cy="1295400"/>
            </a:xfrm>
            <a:custGeom>
              <a:avLst/>
              <a:gdLst/>
              <a:ahLst/>
              <a:cxnLst/>
              <a:rect l="l" t="t" r="r" b="b"/>
              <a:pathLst>
                <a:path w="8105140" h="1295400">
                  <a:moveTo>
                    <a:pt x="7888732" y="0"/>
                  </a:moveTo>
                  <a:lnTo>
                    <a:pt x="215900" y="0"/>
                  </a:lnTo>
                  <a:lnTo>
                    <a:pt x="166395" y="5701"/>
                  </a:lnTo>
                  <a:lnTo>
                    <a:pt x="120951" y="21941"/>
                  </a:lnTo>
                  <a:lnTo>
                    <a:pt x="80864" y="47426"/>
                  </a:lnTo>
                  <a:lnTo>
                    <a:pt x="47430" y="80859"/>
                  </a:lnTo>
                  <a:lnTo>
                    <a:pt x="21943" y="120946"/>
                  </a:lnTo>
                  <a:lnTo>
                    <a:pt x="5701" y="166391"/>
                  </a:lnTo>
                  <a:lnTo>
                    <a:pt x="0" y="215900"/>
                  </a:lnTo>
                  <a:lnTo>
                    <a:pt x="0" y="1079500"/>
                  </a:lnTo>
                  <a:lnTo>
                    <a:pt x="5701" y="1129008"/>
                  </a:lnTo>
                  <a:lnTo>
                    <a:pt x="21943" y="1174453"/>
                  </a:lnTo>
                  <a:lnTo>
                    <a:pt x="47430" y="1214540"/>
                  </a:lnTo>
                  <a:lnTo>
                    <a:pt x="80864" y="1247973"/>
                  </a:lnTo>
                  <a:lnTo>
                    <a:pt x="120951" y="1273458"/>
                  </a:lnTo>
                  <a:lnTo>
                    <a:pt x="166395" y="1289698"/>
                  </a:lnTo>
                  <a:lnTo>
                    <a:pt x="215900" y="1295400"/>
                  </a:lnTo>
                  <a:lnTo>
                    <a:pt x="7888732" y="1295400"/>
                  </a:lnTo>
                  <a:lnTo>
                    <a:pt x="7938240" y="1289698"/>
                  </a:lnTo>
                  <a:lnTo>
                    <a:pt x="7983685" y="1273458"/>
                  </a:lnTo>
                  <a:lnTo>
                    <a:pt x="8023772" y="1247973"/>
                  </a:lnTo>
                  <a:lnTo>
                    <a:pt x="8057205" y="1214540"/>
                  </a:lnTo>
                  <a:lnTo>
                    <a:pt x="8082690" y="1174453"/>
                  </a:lnTo>
                  <a:lnTo>
                    <a:pt x="8098930" y="1129008"/>
                  </a:lnTo>
                  <a:lnTo>
                    <a:pt x="8104632" y="1079500"/>
                  </a:lnTo>
                  <a:lnTo>
                    <a:pt x="8104632" y="215900"/>
                  </a:lnTo>
                  <a:lnTo>
                    <a:pt x="8098930" y="166391"/>
                  </a:lnTo>
                  <a:lnTo>
                    <a:pt x="8082690" y="120946"/>
                  </a:lnTo>
                  <a:lnTo>
                    <a:pt x="8057205" y="80859"/>
                  </a:lnTo>
                  <a:lnTo>
                    <a:pt x="8023772" y="47426"/>
                  </a:lnTo>
                  <a:lnTo>
                    <a:pt x="7983685" y="21941"/>
                  </a:lnTo>
                  <a:lnTo>
                    <a:pt x="7938240" y="5701"/>
                  </a:lnTo>
                  <a:lnTo>
                    <a:pt x="7888732" y="0"/>
                  </a:lnTo>
                  <a:close/>
                </a:path>
              </a:pathLst>
            </a:custGeom>
            <a:solidFill>
              <a:srgbClr val="4F81B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0258" y="3070098"/>
              <a:ext cx="8105140" cy="1295400"/>
            </a:xfrm>
            <a:custGeom>
              <a:avLst/>
              <a:gdLst/>
              <a:ahLst/>
              <a:cxnLst/>
              <a:rect l="l" t="t" r="r" b="b"/>
              <a:pathLst>
                <a:path w="8105140" h="1295400">
                  <a:moveTo>
                    <a:pt x="0" y="215900"/>
                  </a:moveTo>
                  <a:lnTo>
                    <a:pt x="5701" y="166391"/>
                  </a:lnTo>
                  <a:lnTo>
                    <a:pt x="21943" y="120946"/>
                  </a:lnTo>
                  <a:lnTo>
                    <a:pt x="47430" y="80859"/>
                  </a:lnTo>
                  <a:lnTo>
                    <a:pt x="80864" y="47426"/>
                  </a:lnTo>
                  <a:lnTo>
                    <a:pt x="120951" y="21941"/>
                  </a:lnTo>
                  <a:lnTo>
                    <a:pt x="166395" y="5701"/>
                  </a:lnTo>
                  <a:lnTo>
                    <a:pt x="215900" y="0"/>
                  </a:lnTo>
                  <a:lnTo>
                    <a:pt x="7888732" y="0"/>
                  </a:lnTo>
                  <a:lnTo>
                    <a:pt x="7938240" y="5701"/>
                  </a:lnTo>
                  <a:lnTo>
                    <a:pt x="7983685" y="21941"/>
                  </a:lnTo>
                  <a:lnTo>
                    <a:pt x="8023772" y="47426"/>
                  </a:lnTo>
                  <a:lnTo>
                    <a:pt x="8057205" y="80859"/>
                  </a:lnTo>
                  <a:lnTo>
                    <a:pt x="8082690" y="120946"/>
                  </a:lnTo>
                  <a:lnTo>
                    <a:pt x="8098930" y="166391"/>
                  </a:lnTo>
                  <a:lnTo>
                    <a:pt x="8104632" y="215900"/>
                  </a:lnTo>
                  <a:lnTo>
                    <a:pt x="8104632" y="1079500"/>
                  </a:lnTo>
                  <a:lnTo>
                    <a:pt x="8098930" y="1129008"/>
                  </a:lnTo>
                  <a:lnTo>
                    <a:pt x="8082690" y="1174453"/>
                  </a:lnTo>
                  <a:lnTo>
                    <a:pt x="8057205" y="1214540"/>
                  </a:lnTo>
                  <a:lnTo>
                    <a:pt x="8023772" y="1247973"/>
                  </a:lnTo>
                  <a:lnTo>
                    <a:pt x="7983685" y="1273458"/>
                  </a:lnTo>
                  <a:lnTo>
                    <a:pt x="7938240" y="1289698"/>
                  </a:lnTo>
                  <a:lnTo>
                    <a:pt x="7888732" y="1295400"/>
                  </a:lnTo>
                  <a:lnTo>
                    <a:pt x="215900" y="1295400"/>
                  </a:lnTo>
                  <a:lnTo>
                    <a:pt x="166395" y="1289698"/>
                  </a:lnTo>
                  <a:lnTo>
                    <a:pt x="120951" y="1273458"/>
                  </a:lnTo>
                  <a:lnTo>
                    <a:pt x="80864" y="1247973"/>
                  </a:lnTo>
                  <a:lnTo>
                    <a:pt x="47430" y="1214540"/>
                  </a:lnTo>
                  <a:lnTo>
                    <a:pt x="21943" y="1174453"/>
                  </a:lnTo>
                  <a:lnTo>
                    <a:pt x="5701" y="1129008"/>
                  </a:lnTo>
                  <a:lnTo>
                    <a:pt x="0" y="1079500"/>
                  </a:lnTo>
                  <a:lnTo>
                    <a:pt x="0" y="2159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28878" y="3401948"/>
            <a:ext cx="77362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PENGURUSAN</a:t>
            </a:r>
            <a:r>
              <a:rPr spc="-10" dirty="0"/>
              <a:t> </a:t>
            </a:r>
            <a:r>
              <a:rPr spc="-30" dirty="0"/>
              <a:t>KOKURIKULUM </a:t>
            </a:r>
            <a:r>
              <a:rPr dirty="0"/>
              <a:t>BERKREDIT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874" y="762000"/>
            <a:ext cx="4083925" cy="579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4005703" cy="5715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3628" y="405678"/>
            <a:ext cx="376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BORANG AMARAN KETIDAKHADIRAN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42960" y="405678"/>
            <a:ext cx="4148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BORANG HALANG MELENGKAPKAN KKB</a:t>
            </a:r>
          </a:p>
        </p:txBody>
      </p:sp>
    </p:spTree>
    <p:extLst>
      <p:ext uri="{BB962C8B-B14F-4D97-AF65-F5344CB8AC3E}">
        <p14:creationId xmlns:p14="http://schemas.microsoft.com/office/powerpoint/2010/main" val="2521635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71800" y="381000"/>
            <a:ext cx="376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BORANG PINDAAN KELAS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87503"/>
            <a:ext cx="3973304" cy="564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14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9167" y="6613652"/>
            <a:ext cx="15068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  <a:hlinkClick r:id="rId2"/>
              </a:rPr>
              <a:t>www.pphp.unisza.edu.my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7304" y="3057144"/>
            <a:ext cx="8130540" cy="3776979"/>
            <a:chOff x="527304" y="3057144"/>
            <a:chExt cx="8130540" cy="377697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00544" y="6588250"/>
              <a:ext cx="184403" cy="2453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40258" y="3070098"/>
              <a:ext cx="8105140" cy="1295400"/>
            </a:xfrm>
            <a:custGeom>
              <a:avLst/>
              <a:gdLst/>
              <a:ahLst/>
              <a:cxnLst/>
              <a:rect l="l" t="t" r="r" b="b"/>
              <a:pathLst>
                <a:path w="8105140" h="1295400">
                  <a:moveTo>
                    <a:pt x="7888732" y="0"/>
                  </a:moveTo>
                  <a:lnTo>
                    <a:pt x="215900" y="0"/>
                  </a:lnTo>
                  <a:lnTo>
                    <a:pt x="166395" y="5701"/>
                  </a:lnTo>
                  <a:lnTo>
                    <a:pt x="120951" y="21941"/>
                  </a:lnTo>
                  <a:lnTo>
                    <a:pt x="80864" y="47426"/>
                  </a:lnTo>
                  <a:lnTo>
                    <a:pt x="47430" y="80859"/>
                  </a:lnTo>
                  <a:lnTo>
                    <a:pt x="21943" y="120946"/>
                  </a:lnTo>
                  <a:lnTo>
                    <a:pt x="5701" y="166391"/>
                  </a:lnTo>
                  <a:lnTo>
                    <a:pt x="0" y="215900"/>
                  </a:lnTo>
                  <a:lnTo>
                    <a:pt x="0" y="1079500"/>
                  </a:lnTo>
                  <a:lnTo>
                    <a:pt x="5701" y="1129008"/>
                  </a:lnTo>
                  <a:lnTo>
                    <a:pt x="21943" y="1174453"/>
                  </a:lnTo>
                  <a:lnTo>
                    <a:pt x="47430" y="1214540"/>
                  </a:lnTo>
                  <a:lnTo>
                    <a:pt x="80864" y="1247973"/>
                  </a:lnTo>
                  <a:lnTo>
                    <a:pt x="120951" y="1273458"/>
                  </a:lnTo>
                  <a:lnTo>
                    <a:pt x="166395" y="1289698"/>
                  </a:lnTo>
                  <a:lnTo>
                    <a:pt x="215900" y="1295400"/>
                  </a:lnTo>
                  <a:lnTo>
                    <a:pt x="7888732" y="1295400"/>
                  </a:lnTo>
                  <a:lnTo>
                    <a:pt x="7938240" y="1289698"/>
                  </a:lnTo>
                  <a:lnTo>
                    <a:pt x="7983685" y="1273458"/>
                  </a:lnTo>
                  <a:lnTo>
                    <a:pt x="8023772" y="1247973"/>
                  </a:lnTo>
                  <a:lnTo>
                    <a:pt x="8057205" y="1214540"/>
                  </a:lnTo>
                  <a:lnTo>
                    <a:pt x="8082690" y="1174453"/>
                  </a:lnTo>
                  <a:lnTo>
                    <a:pt x="8098930" y="1129008"/>
                  </a:lnTo>
                  <a:lnTo>
                    <a:pt x="8104632" y="1079500"/>
                  </a:lnTo>
                  <a:lnTo>
                    <a:pt x="8104632" y="215900"/>
                  </a:lnTo>
                  <a:lnTo>
                    <a:pt x="8098930" y="166391"/>
                  </a:lnTo>
                  <a:lnTo>
                    <a:pt x="8082690" y="120946"/>
                  </a:lnTo>
                  <a:lnTo>
                    <a:pt x="8057205" y="80859"/>
                  </a:lnTo>
                  <a:lnTo>
                    <a:pt x="8023772" y="47426"/>
                  </a:lnTo>
                  <a:lnTo>
                    <a:pt x="7983685" y="21941"/>
                  </a:lnTo>
                  <a:lnTo>
                    <a:pt x="7938240" y="5701"/>
                  </a:lnTo>
                  <a:lnTo>
                    <a:pt x="7888732" y="0"/>
                  </a:lnTo>
                  <a:close/>
                </a:path>
              </a:pathLst>
            </a:custGeom>
            <a:solidFill>
              <a:srgbClr val="4F81B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0258" y="3070098"/>
              <a:ext cx="8105140" cy="1295400"/>
            </a:xfrm>
            <a:custGeom>
              <a:avLst/>
              <a:gdLst/>
              <a:ahLst/>
              <a:cxnLst/>
              <a:rect l="l" t="t" r="r" b="b"/>
              <a:pathLst>
                <a:path w="8105140" h="1295400">
                  <a:moveTo>
                    <a:pt x="0" y="215900"/>
                  </a:moveTo>
                  <a:lnTo>
                    <a:pt x="5701" y="166391"/>
                  </a:lnTo>
                  <a:lnTo>
                    <a:pt x="21943" y="120946"/>
                  </a:lnTo>
                  <a:lnTo>
                    <a:pt x="47430" y="80859"/>
                  </a:lnTo>
                  <a:lnTo>
                    <a:pt x="80864" y="47426"/>
                  </a:lnTo>
                  <a:lnTo>
                    <a:pt x="120951" y="21941"/>
                  </a:lnTo>
                  <a:lnTo>
                    <a:pt x="166395" y="5701"/>
                  </a:lnTo>
                  <a:lnTo>
                    <a:pt x="215900" y="0"/>
                  </a:lnTo>
                  <a:lnTo>
                    <a:pt x="7888732" y="0"/>
                  </a:lnTo>
                  <a:lnTo>
                    <a:pt x="7938240" y="5701"/>
                  </a:lnTo>
                  <a:lnTo>
                    <a:pt x="7983685" y="21941"/>
                  </a:lnTo>
                  <a:lnTo>
                    <a:pt x="8023772" y="47426"/>
                  </a:lnTo>
                  <a:lnTo>
                    <a:pt x="8057205" y="80859"/>
                  </a:lnTo>
                  <a:lnTo>
                    <a:pt x="8082690" y="120946"/>
                  </a:lnTo>
                  <a:lnTo>
                    <a:pt x="8098930" y="166391"/>
                  </a:lnTo>
                  <a:lnTo>
                    <a:pt x="8104632" y="215900"/>
                  </a:lnTo>
                  <a:lnTo>
                    <a:pt x="8104632" y="1079500"/>
                  </a:lnTo>
                  <a:lnTo>
                    <a:pt x="8098930" y="1129008"/>
                  </a:lnTo>
                  <a:lnTo>
                    <a:pt x="8082690" y="1174453"/>
                  </a:lnTo>
                  <a:lnTo>
                    <a:pt x="8057205" y="1214540"/>
                  </a:lnTo>
                  <a:lnTo>
                    <a:pt x="8023772" y="1247973"/>
                  </a:lnTo>
                  <a:lnTo>
                    <a:pt x="7983685" y="1273458"/>
                  </a:lnTo>
                  <a:lnTo>
                    <a:pt x="7938240" y="1289698"/>
                  </a:lnTo>
                  <a:lnTo>
                    <a:pt x="7888732" y="1295400"/>
                  </a:lnTo>
                  <a:lnTo>
                    <a:pt x="215900" y="1295400"/>
                  </a:lnTo>
                  <a:lnTo>
                    <a:pt x="166395" y="1289698"/>
                  </a:lnTo>
                  <a:lnTo>
                    <a:pt x="120951" y="1273458"/>
                  </a:lnTo>
                  <a:lnTo>
                    <a:pt x="80864" y="1247973"/>
                  </a:lnTo>
                  <a:lnTo>
                    <a:pt x="47430" y="1214540"/>
                  </a:lnTo>
                  <a:lnTo>
                    <a:pt x="21943" y="1174453"/>
                  </a:lnTo>
                  <a:lnTo>
                    <a:pt x="5701" y="1129008"/>
                  </a:lnTo>
                  <a:lnTo>
                    <a:pt x="0" y="1079500"/>
                  </a:lnTo>
                  <a:lnTo>
                    <a:pt x="0" y="2159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59101" y="3401948"/>
            <a:ext cx="52679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PELAKSANAAN KKB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7227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1635251"/>
            <a:ext cx="8361045" cy="1301750"/>
            <a:chOff x="358140" y="1635251"/>
            <a:chExt cx="8361045" cy="13017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5196" y="1635251"/>
              <a:ext cx="8293608" cy="13014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8140" y="1845563"/>
              <a:ext cx="3462528" cy="9555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868" y="1655063"/>
              <a:ext cx="8208263" cy="121615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6219" y="1957273"/>
            <a:ext cx="290830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Jadual</a:t>
            </a:r>
            <a:r>
              <a:rPr sz="3200" spc="-55" dirty="0"/>
              <a:t> </a:t>
            </a:r>
            <a:r>
              <a:rPr sz="3200" spc="-10" dirty="0"/>
              <a:t>Kuliah</a:t>
            </a:r>
            <a:r>
              <a:rPr sz="3200" spc="-40" dirty="0"/>
              <a:t> </a:t>
            </a:r>
            <a:r>
              <a:rPr sz="3200" dirty="0"/>
              <a:t>KKB</a:t>
            </a:r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715467" y="2838450"/>
            <a:ext cx="7805420" cy="329374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41300" marR="5080" indent="-229235" algn="just">
              <a:lnSpc>
                <a:spcPct val="91500"/>
              </a:lnSpc>
              <a:spcBef>
                <a:spcPts val="345"/>
              </a:spcBef>
              <a:buChar char="•"/>
              <a:tabLst>
                <a:tab pos="241935" algn="l"/>
              </a:tabLst>
            </a:pPr>
            <a:r>
              <a:rPr sz="2400" spc="-10" dirty="0">
                <a:latin typeface="Calibri"/>
                <a:cs typeface="Calibri"/>
              </a:rPr>
              <a:t>Kuliah </a:t>
            </a:r>
            <a:r>
              <a:rPr sz="2400" dirty="0">
                <a:latin typeface="Calibri"/>
                <a:cs typeface="Calibri"/>
              </a:rPr>
              <a:t>KKB </a:t>
            </a:r>
            <a:r>
              <a:rPr sz="2400" spc="-20" dirty="0">
                <a:latin typeface="Calibri"/>
                <a:cs typeface="Calibri"/>
              </a:rPr>
              <a:t>hanya </a:t>
            </a:r>
            <a:r>
              <a:rPr sz="2400" spc="-10" dirty="0">
                <a:latin typeface="Calibri"/>
                <a:cs typeface="Calibri"/>
              </a:rPr>
              <a:t>diadakan </a:t>
            </a:r>
            <a:r>
              <a:rPr sz="2400" spc="-5" dirty="0">
                <a:latin typeface="Calibri"/>
                <a:cs typeface="Calibri"/>
              </a:rPr>
              <a:t>pada </a:t>
            </a:r>
            <a:r>
              <a:rPr sz="2400" spc="-5" dirty="0" err="1">
                <a:latin typeface="Calibri"/>
                <a:cs typeface="Calibri"/>
              </a:rPr>
              <a:t>hari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5" dirty="0" err="1">
                <a:latin typeface="Calibri"/>
                <a:cs typeface="Calibri"/>
              </a:rPr>
              <a:t>Rabu</a:t>
            </a:r>
            <a:r>
              <a:rPr sz="2400" spc="-5" dirty="0">
                <a:latin typeface="Calibri"/>
                <a:cs typeface="Calibri"/>
              </a:rPr>
              <a:t> bermula </a:t>
            </a:r>
            <a:r>
              <a:rPr sz="2400" dirty="0">
                <a:latin typeface="Calibri"/>
                <a:cs typeface="Calibri"/>
              </a:rPr>
              <a:t>jam </a:t>
            </a:r>
            <a:r>
              <a:rPr sz="2400" spc="-5" dirty="0">
                <a:latin typeface="Calibri"/>
                <a:cs typeface="Calibri"/>
              </a:rPr>
              <a:t>2:00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petang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40" dirty="0">
                <a:latin typeface="Calibri"/>
                <a:cs typeface="Calibri"/>
              </a:rPr>
              <a:t>ke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atas,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atau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pada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 err="1">
                <a:latin typeface="Calibri"/>
                <a:cs typeface="Calibri"/>
              </a:rPr>
              <a:t>hari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 err="1">
                <a:latin typeface="Calibri"/>
                <a:cs typeface="Calibri"/>
              </a:rPr>
              <a:t>Sabtu</a:t>
            </a:r>
            <a:r>
              <a:rPr lang="en-MY" sz="2400" spc="-10" dirty="0">
                <a:latin typeface="Calibri"/>
                <a:cs typeface="Calibri"/>
              </a:rPr>
              <a:t> </a:t>
            </a:r>
            <a:r>
              <a:rPr sz="2400" spc="-5" dirty="0" err="1">
                <a:latin typeface="Calibri"/>
                <a:cs typeface="Calibri"/>
              </a:rPr>
              <a:t>mengikut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jadual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dan </a:t>
            </a:r>
            <a:r>
              <a:rPr sz="2400" spc="-10" dirty="0">
                <a:latin typeface="Calibri"/>
                <a:cs typeface="Calibri"/>
              </a:rPr>
              <a:t>lokasi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yang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ditetapkan</a:t>
            </a:r>
            <a:endParaRPr sz="2400" dirty="0">
              <a:latin typeface="Calibri"/>
              <a:cs typeface="Calibri"/>
            </a:endParaRPr>
          </a:p>
          <a:p>
            <a:pPr marL="241300" marR="5715" indent="-229235" algn="just">
              <a:lnSpc>
                <a:spcPts val="2640"/>
              </a:lnSpc>
              <a:spcBef>
                <a:spcPts val="635"/>
              </a:spcBef>
              <a:buChar char="•"/>
              <a:tabLst>
                <a:tab pos="241935" algn="l"/>
              </a:tabLst>
            </a:pPr>
            <a:r>
              <a:rPr sz="2400" spc="-10" dirty="0">
                <a:latin typeface="Calibri"/>
                <a:cs typeface="Calibri"/>
              </a:rPr>
              <a:t>Pelajar </a:t>
            </a:r>
            <a:r>
              <a:rPr sz="2400" spc="-5" dirty="0">
                <a:latin typeface="Calibri"/>
                <a:cs typeface="Calibri"/>
              </a:rPr>
              <a:t>dan </a:t>
            </a:r>
            <a:r>
              <a:rPr sz="2400" spc="-15" dirty="0">
                <a:latin typeface="Calibri"/>
                <a:cs typeface="Calibri"/>
              </a:rPr>
              <a:t>fasilitator </a:t>
            </a:r>
            <a:r>
              <a:rPr sz="2400" dirty="0">
                <a:latin typeface="Calibri"/>
                <a:cs typeface="Calibri"/>
              </a:rPr>
              <a:t>tidak </a:t>
            </a:r>
            <a:r>
              <a:rPr sz="2400" spc="-10" dirty="0">
                <a:latin typeface="Calibri"/>
                <a:cs typeface="Calibri"/>
              </a:rPr>
              <a:t>dibenarkan mengadakan kuliah 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KKB</a:t>
            </a:r>
            <a:r>
              <a:rPr sz="2400" spc="-5" dirty="0">
                <a:latin typeface="Calibri"/>
                <a:cs typeface="Calibri"/>
              </a:rPr>
              <a:t> selain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daripada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masa </a:t>
            </a:r>
            <a:r>
              <a:rPr sz="2400" spc="-5" dirty="0">
                <a:latin typeface="Calibri"/>
                <a:cs typeface="Calibri"/>
              </a:rPr>
              <a:t>dan hari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yang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dijadualkan</a:t>
            </a:r>
            <a:endParaRPr sz="2400" dirty="0">
              <a:latin typeface="Calibri"/>
              <a:cs typeface="Calibri"/>
            </a:endParaRPr>
          </a:p>
          <a:p>
            <a:pPr marL="241300" marR="5715" indent="-229235" algn="just">
              <a:lnSpc>
                <a:spcPts val="2640"/>
              </a:lnSpc>
              <a:spcBef>
                <a:spcPts val="575"/>
              </a:spcBef>
              <a:buChar char="•"/>
              <a:tabLst>
                <a:tab pos="241935" algn="l"/>
              </a:tabLst>
            </a:pPr>
            <a:r>
              <a:rPr sz="2400" spc="-10" dirty="0">
                <a:latin typeface="Calibri"/>
                <a:cs typeface="Calibri"/>
              </a:rPr>
              <a:t>Jika</a:t>
            </a:r>
            <a:r>
              <a:rPr sz="2400" spc="-5" dirty="0">
                <a:latin typeface="Calibri"/>
                <a:cs typeface="Calibri"/>
              </a:rPr>
              <a:t> ada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 err="1">
                <a:latin typeface="Calibri"/>
                <a:cs typeface="Calibri"/>
              </a:rPr>
              <a:t>pindaan</a:t>
            </a:r>
            <a:r>
              <a:rPr sz="2400" spc="-10" dirty="0">
                <a:latin typeface="Calibri"/>
                <a:cs typeface="Calibri"/>
              </a:rPr>
              <a:t>,</a:t>
            </a:r>
            <a:r>
              <a:rPr lang="en-MY" sz="2400" spc="-5" dirty="0">
                <a:latin typeface="Calibri"/>
                <a:cs typeface="Calibri"/>
              </a:rPr>
              <a:t> </a:t>
            </a:r>
            <a:r>
              <a:rPr lang="en-MY" sz="2400" spc="-5" dirty="0" err="1">
                <a:latin typeface="Calibri"/>
                <a:cs typeface="Calibri"/>
              </a:rPr>
              <a:t>fasilitator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mesti</a:t>
            </a:r>
            <a:r>
              <a:rPr sz="2400" spc="-5" dirty="0">
                <a:latin typeface="Calibri"/>
                <a:cs typeface="Calibri"/>
              </a:rPr>
              <a:t> memohon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kelulusan</a:t>
            </a:r>
            <a:r>
              <a:rPr sz="2400" spc="5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dari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PPHP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dengan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mengisi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BORANG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PINDAAN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(ditandatangani </a:t>
            </a:r>
            <a:r>
              <a:rPr sz="2400" spc="-5" dirty="0">
                <a:latin typeface="Calibri"/>
                <a:cs typeface="Calibri"/>
              </a:rPr>
              <a:t> oleh </a:t>
            </a:r>
            <a:r>
              <a:rPr sz="2400" spc="-15" dirty="0">
                <a:latin typeface="Calibri"/>
                <a:cs typeface="Calibri"/>
              </a:rPr>
              <a:t>fasilitator)</a:t>
            </a:r>
            <a:endParaRPr sz="2400" dirty="0">
              <a:latin typeface="Calibri"/>
              <a:cs typeface="Calibri"/>
            </a:endParaRPr>
          </a:p>
          <a:p>
            <a:pPr marL="241300" indent="-229235" algn="just">
              <a:lnSpc>
                <a:spcPct val="100000"/>
              </a:lnSpc>
              <a:spcBef>
                <a:spcPts val="290"/>
              </a:spcBef>
              <a:buChar char="•"/>
              <a:tabLst>
                <a:tab pos="241935" algn="l"/>
              </a:tabLst>
            </a:pPr>
            <a:r>
              <a:rPr sz="2400" spc="-5" dirty="0">
                <a:latin typeface="Calibri"/>
                <a:cs typeface="Calibri"/>
              </a:rPr>
              <a:t>Perjalanan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kuliah</a:t>
            </a:r>
            <a:r>
              <a:rPr sz="2400" spc="-5" dirty="0">
                <a:latin typeface="Calibri"/>
                <a:cs typeface="Calibri"/>
              </a:rPr>
              <a:t> KKB</a:t>
            </a:r>
            <a:r>
              <a:rPr sz="2400" spc="-10" dirty="0">
                <a:latin typeface="Calibri"/>
                <a:cs typeface="Calibri"/>
              </a:rPr>
              <a:t> akan</a:t>
            </a:r>
            <a:r>
              <a:rPr sz="2400" spc="-5" dirty="0">
                <a:latin typeface="Calibri"/>
                <a:cs typeface="Calibri"/>
              </a:rPr>
              <a:t> sentiasa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dipantau</a:t>
            </a:r>
            <a:r>
              <a:rPr sz="2400" spc="-5" dirty="0">
                <a:latin typeface="Calibri"/>
                <a:cs typeface="Calibri"/>
              </a:rPr>
              <a:t> oleh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PPHP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32077" y="920293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PELAKSANAAN KULIAH KKB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7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8999" y="1576297"/>
            <a:ext cx="8383905" cy="955675"/>
            <a:chOff x="335279" y="1630679"/>
            <a:chExt cx="8383905" cy="955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5195" y="1663395"/>
              <a:ext cx="8293608" cy="8359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5279" y="1630679"/>
              <a:ext cx="3293364" cy="9555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867" y="1664207"/>
              <a:ext cx="8208263" cy="76961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14578" y="1742948"/>
            <a:ext cx="5176622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 err="1"/>
              <a:t>Cadangan</a:t>
            </a:r>
            <a:r>
              <a:rPr sz="3200" spc="-80" dirty="0"/>
              <a:t> </a:t>
            </a:r>
            <a:r>
              <a:rPr sz="3200" spc="-45" dirty="0" err="1"/>
              <a:t>Tarikh</a:t>
            </a:r>
            <a:r>
              <a:rPr lang="en-MY" sz="3200" spc="-45" dirty="0"/>
              <a:t> </a:t>
            </a:r>
            <a:r>
              <a:rPr lang="en-MY" sz="3200" spc="-45" dirty="0" err="1"/>
              <a:t>Projek</a:t>
            </a:r>
            <a:r>
              <a:rPr lang="en-MY" sz="3200" spc="-45" dirty="0"/>
              <a:t> </a:t>
            </a:r>
            <a:r>
              <a:rPr lang="en-MY" sz="3200" spc="-45" dirty="0" err="1"/>
              <a:t>Akhir</a:t>
            </a:r>
            <a:endParaRPr sz="3200" dirty="0"/>
          </a:p>
        </p:txBody>
      </p:sp>
      <p:sp>
        <p:nvSpPr>
          <p:cNvPr id="7" name="object 7"/>
          <p:cNvSpPr txBox="1"/>
          <p:nvPr/>
        </p:nvSpPr>
        <p:spPr>
          <a:xfrm>
            <a:off x="715467" y="2409570"/>
            <a:ext cx="7774940" cy="2338705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241300" marR="5715" indent="-229235" algn="just">
              <a:lnSpc>
                <a:spcPts val="2420"/>
              </a:lnSpc>
              <a:spcBef>
                <a:spcPts val="359"/>
              </a:spcBef>
              <a:buChar char="•"/>
              <a:tabLst>
                <a:tab pos="241935" algn="l"/>
              </a:tabLst>
            </a:pPr>
            <a:r>
              <a:rPr lang="en-MY" sz="2200" spc="-5" dirty="0" err="1">
                <a:latin typeface="Calibri"/>
                <a:cs typeface="Calibri"/>
              </a:rPr>
              <a:t>Projek</a:t>
            </a:r>
            <a:r>
              <a:rPr lang="en-MY" sz="2200" spc="-5" dirty="0">
                <a:latin typeface="Calibri"/>
                <a:cs typeface="Calibri"/>
              </a:rPr>
              <a:t> </a:t>
            </a:r>
            <a:r>
              <a:rPr lang="en-MY" sz="2200" spc="-5" dirty="0" err="1">
                <a:latin typeface="Calibri"/>
                <a:cs typeface="Calibri"/>
              </a:rPr>
              <a:t>Akhir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KKB </a:t>
            </a:r>
            <a:r>
              <a:rPr sz="2200" spc="-20" dirty="0">
                <a:latin typeface="Calibri"/>
                <a:cs typeface="Calibri"/>
              </a:rPr>
              <a:t>hanya </a:t>
            </a:r>
            <a:r>
              <a:rPr sz="2200" spc="-10" dirty="0">
                <a:latin typeface="Calibri"/>
                <a:cs typeface="Calibri"/>
              </a:rPr>
              <a:t>dibenarkan </a:t>
            </a:r>
            <a:r>
              <a:rPr sz="2200" spc="-5" dirty="0">
                <a:latin typeface="Calibri"/>
                <a:cs typeface="Calibri"/>
              </a:rPr>
              <a:t>pada hari Jumaat </a:t>
            </a:r>
            <a:r>
              <a:rPr sz="2200" spc="-15" dirty="0">
                <a:latin typeface="Calibri"/>
                <a:cs typeface="Calibri"/>
              </a:rPr>
              <a:t>dan/atau </a:t>
            </a:r>
            <a:r>
              <a:rPr sz="2200" spc="-10" dirty="0">
                <a:latin typeface="Calibri"/>
                <a:cs typeface="Calibri"/>
              </a:rPr>
              <a:t> Sabtu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mengikut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kalendar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yang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ditetapkan</a:t>
            </a:r>
            <a:endParaRPr sz="2200" dirty="0">
              <a:latin typeface="Calibri"/>
              <a:cs typeface="Calibri"/>
            </a:endParaRPr>
          </a:p>
          <a:p>
            <a:pPr marL="241300" marR="5080" indent="-229235" algn="just">
              <a:lnSpc>
                <a:spcPts val="2410"/>
              </a:lnSpc>
              <a:spcBef>
                <a:spcPts val="545"/>
              </a:spcBef>
              <a:buChar char="•"/>
              <a:tabLst>
                <a:tab pos="241935" algn="l"/>
              </a:tabLst>
            </a:pPr>
            <a:r>
              <a:rPr sz="2200" spc="-10" dirty="0">
                <a:latin typeface="Calibri"/>
                <a:cs typeface="Calibri"/>
              </a:rPr>
              <a:t>Pelajar dan </a:t>
            </a:r>
            <a:r>
              <a:rPr sz="2200" spc="-15" dirty="0">
                <a:latin typeface="Calibri"/>
                <a:cs typeface="Calibri"/>
              </a:rPr>
              <a:t>fasilitator </a:t>
            </a:r>
            <a:r>
              <a:rPr sz="2200" spc="-5" dirty="0">
                <a:latin typeface="Calibri"/>
                <a:cs typeface="Calibri"/>
              </a:rPr>
              <a:t>tidak </a:t>
            </a:r>
            <a:r>
              <a:rPr sz="2200" spc="-10" dirty="0">
                <a:latin typeface="Calibri"/>
                <a:cs typeface="Calibri"/>
              </a:rPr>
              <a:t>dibenarkan </a:t>
            </a:r>
            <a:r>
              <a:rPr sz="2200" spc="-15" dirty="0">
                <a:latin typeface="Calibri"/>
                <a:cs typeface="Calibri"/>
              </a:rPr>
              <a:t>mengadakan </a:t>
            </a:r>
            <a:r>
              <a:rPr sz="2200" spc="-5" dirty="0">
                <a:latin typeface="Calibri"/>
                <a:cs typeface="Calibri"/>
              </a:rPr>
              <a:t>aktiviti </a:t>
            </a:r>
            <a:r>
              <a:rPr sz="2200" spc="-10" dirty="0">
                <a:latin typeface="Calibri"/>
                <a:cs typeface="Calibri"/>
              </a:rPr>
              <a:t>wajib 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KKB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selain </a:t>
            </a:r>
            <a:r>
              <a:rPr sz="2200" spc="-10" dirty="0">
                <a:latin typeface="Calibri"/>
                <a:cs typeface="Calibri"/>
              </a:rPr>
              <a:t>daripada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yang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telah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dijadualkan</a:t>
            </a:r>
            <a:endParaRPr sz="2200" dirty="0">
              <a:latin typeface="Calibri"/>
              <a:cs typeface="Calibri"/>
            </a:endParaRPr>
          </a:p>
          <a:p>
            <a:pPr marL="241300" marR="5080" indent="-229235" algn="just">
              <a:lnSpc>
                <a:spcPct val="91600"/>
              </a:lnSpc>
              <a:spcBef>
                <a:spcPts val="495"/>
              </a:spcBef>
              <a:buChar char="•"/>
              <a:tabLst>
                <a:tab pos="241935" algn="l"/>
              </a:tabLst>
            </a:pPr>
            <a:r>
              <a:rPr sz="2200" spc="-15" dirty="0">
                <a:latin typeface="Calibri"/>
                <a:cs typeface="Calibri"/>
              </a:rPr>
              <a:t>Jika </a:t>
            </a:r>
            <a:r>
              <a:rPr sz="2200" spc="-5" dirty="0">
                <a:latin typeface="Calibri"/>
                <a:cs typeface="Calibri"/>
              </a:rPr>
              <a:t>ada pindaan tarikh aktiviti, pelajar </a:t>
            </a:r>
            <a:r>
              <a:rPr sz="2200" spc="-10" dirty="0">
                <a:latin typeface="Calibri"/>
                <a:cs typeface="Calibri"/>
              </a:rPr>
              <a:t>mesti </a:t>
            </a:r>
            <a:r>
              <a:rPr sz="2200" spc="-5" dirty="0">
                <a:latin typeface="Calibri"/>
                <a:cs typeface="Calibri"/>
              </a:rPr>
              <a:t>memohon </a:t>
            </a:r>
            <a:r>
              <a:rPr sz="2200" spc="-10" dirty="0">
                <a:latin typeface="Calibri"/>
                <a:cs typeface="Calibri"/>
              </a:rPr>
              <a:t>kelulusan 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dari</a:t>
            </a:r>
            <a:r>
              <a:rPr sz="2200" spc="-5" dirty="0">
                <a:latin typeface="Calibri"/>
                <a:cs typeface="Calibri"/>
              </a:rPr>
              <a:t> PPHP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dengan</a:t>
            </a:r>
            <a:r>
              <a:rPr sz="2200" spc="-5" dirty="0">
                <a:latin typeface="Calibri"/>
                <a:cs typeface="Calibri"/>
              </a:rPr>
              <a:t> mengisi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BORANG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PINDAAN</a:t>
            </a:r>
            <a:r>
              <a:rPr sz="2200" spc="47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(ditandatangani </a:t>
            </a:r>
            <a:r>
              <a:rPr sz="2200" spc="-5" dirty="0">
                <a:latin typeface="Calibri"/>
                <a:cs typeface="Calibri"/>
              </a:rPr>
              <a:t> oleh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fasilitator)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5467" y="4763261"/>
            <a:ext cx="422529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95"/>
              </a:spcBef>
              <a:buChar char="•"/>
              <a:tabLst>
                <a:tab pos="241935" algn="l"/>
                <a:tab pos="1152525" algn="l"/>
                <a:tab pos="1916430" algn="l"/>
                <a:tab pos="2553335" algn="l"/>
                <a:tab pos="3284854" algn="l"/>
              </a:tabLst>
            </a:pPr>
            <a:r>
              <a:rPr sz="2200" spc="-5" dirty="0">
                <a:latin typeface="Calibri"/>
                <a:cs typeface="Calibri"/>
              </a:rPr>
              <a:t>P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5" dirty="0">
                <a:latin typeface="Calibri"/>
                <a:cs typeface="Calibri"/>
              </a:rPr>
              <a:t>o</a:t>
            </a:r>
            <a:r>
              <a:rPr sz="2200" spc="-10" dirty="0">
                <a:latin typeface="Calibri"/>
                <a:cs typeface="Calibri"/>
              </a:rPr>
              <a:t>je</a:t>
            </a:r>
            <a:r>
              <a:rPr sz="2200" spc="-5" dirty="0">
                <a:latin typeface="Calibri"/>
                <a:cs typeface="Calibri"/>
              </a:rPr>
              <a:t>k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5" dirty="0">
                <a:latin typeface="Calibri"/>
                <a:cs typeface="Calibri"/>
              </a:rPr>
              <a:t>akhir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10" dirty="0">
                <a:latin typeface="Calibri"/>
                <a:cs typeface="Calibri"/>
              </a:rPr>
              <a:t>KK</a:t>
            </a:r>
            <a:r>
              <a:rPr sz="2200" spc="-5" dirty="0">
                <a:latin typeface="Calibri"/>
                <a:cs typeface="Calibri"/>
              </a:rPr>
              <a:t>B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5" dirty="0">
                <a:latin typeface="Calibri"/>
                <a:cs typeface="Calibri"/>
              </a:rPr>
              <a:t>a</a:t>
            </a:r>
            <a:r>
              <a:rPr sz="2200" spc="-45" dirty="0">
                <a:latin typeface="Calibri"/>
                <a:cs typeface="Calibri"/>
              </a:rPr>
              <a:t>k</a:t>
            </a:r>
            <a:r>
              <a:rPr sz="2200" spc="-5" dirty="0">
                <a:latin typeface="Calibri"/>
                <a:cs typeface="Calibri"/>
              </a:rPr>
              <a:t>an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10" dirty="0">
                <a:latin typeface="Calibri"/>
                <a:cs typeface="Calibri"/>
              </a:rPr>
              <a:t>se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spc="-5" dirty="0">
                <a:latin typeface="Calibri"/>
                <a:cs typeface="Calibri"/>
              </a:rPr>
              <a:t>tiasa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44372" y="4763261"/>
            <a:ext cx="5196205" cy="66802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5080" indent="4165600">
              <a:lnSpc>
                <a:spcPts val="2420"/>
              </a:lnSpc>
              <a:spcBef>
                <a:spcPts val="359"/>
              </a:spcBef>
              <a:tabLst>
                <a:tab pos="1562100" algn="l"/>
                <a:tab pos="3153410" algn="l"/>
                <a:tab pos="4144645" algn="l"/>
              </a:tabLst>
            </a:pPr>
            <a:r>
              <a:rPr sz="2200" spc="-10" dirty="0">
                <a:latin typeface="Calibri"/>
                <a:cs typeface="Calibri"/>
              </a:rPr>
              <a:t>d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0" dirty="0">
                <a:latin typeface="Calibri"/>
                <a:cs typeface="Calibri"/>
              </a:rPr>
              <a:t>pa</a:t>
            </a:r>
            <a:r>
              <a:rPr sz="2200" spc="-30" dirty="0">
                <a:latin typeface="Calibri"/>
                <a:cs typeface="Calibri"/>
              </a:rPr>
              <a:t>n</a:t>
            </a:r>
            <a:r>
              <a:rPr sz="2200" spc="-35" dirty="0">
                <a:latin typeface="Calibri"/>
                <a:cs typeface="Calibri"/>
              </a:rPr>
              <a:t>t</a:t>
            </a:r>
            <a:r>
              <a:rPr sz="2200" spc="-5" dirty="0">
                <a:latin typeface="Calibri"/>
                <a:cs typeface="Calibri"/>
              </a:rPr>
              <a:t>au  me</a:t>
            </a:r>
            <a:r>
              <a:rPr sz="2200" spc="-15" dirty="0">
                <a:latin typeface="Calibri"/>
                <a:cs typeface="Calibri"/>
              </a:rPr>
              <a:t>m</a:t>
            </a:r>
            <a:r>
              <a:rPr sz="2200" spc="-5" dirty="0">
                <a:latin typeface="Calibri"/>
                <a:cs typeface="Calibri"/>
              </a:rPr>
              <a:t>a</a:t>
            </a:r>
            <a:r>
              <a:rPr sz="2200" spc="-25" dirty="0">
                <a:latin typeface="Calibri"/>
                <a:cs typeface="Calibri"/>
              </a:rPr>
              <a:t>s</a:t>
            </a:r>
            <a:r>
              <a:rPr sz="2200" spc="-5" dirty="0">
                <a:latin typeface="Calibri"/>
                <a:cs typeface="Calibri"/>
              </a:rPr>
              <a:t>ti</a:t>
            </a:r>
            <a:r>
              <a:rPr sz="2200" spc="-50" dirty="0">
                <a:latin typeface="Calibri"/>
                <a:cs typeface="Calibri"/>
              </a:rPr>
              <a:t>k</a:t>
            </a:r>
            <a:r>
              <a:rPr sz="2200" spc="-5" dirty="0">
                <a:latin typeface="Calibri"/>
                <a:cs typeface="Calibri"/>
              </a:rPr>
              <a:t>an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80" dirty="0">
                <a:latin typeface="Calibri"/>
                <a:cs typeface="Calibri"/>
              </a:rPr>
              <a:t>k</a:t>
            </a:r>
            <a:r>
              <a:rPr sz="2200" spc="-5" dirty="0">
                <a:latin typeface="Calibri"/>
                <a:cs typeface="Calibri"/>
              </a:rPr>
              <a:t>es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-5" dirty="0">
                <a:latin typeface="Calibri"/>
                <a:cs typeface="Calibri"/>
              </a:rPr>
              <a:t>lam</a:t>
            </a:r>
            <a:r>
              <a:rPr sz="2200" spc="-20" dirty="0">
                <a:latin typeface="Calibri"/>
                <a:cs typeface="Calibri"/>
              </a:rPr>
              <a:t>a</a:t>
            </a:r>
            <a:r>
              <a:rPr sz="2200" spc="-35" dirty="0">
                <a:latin typeface="Calibri"/>
                <a:cs typeface="Calibri"/>
              </a:rPr>
              <a:t>t</a:t>
            </a:r>
            <a:r>
              <a:rPr sz="2200" spc="-5" dirty="0">
                <a:latin typeface="Calibri"/>
                <a:cs typeface="Calibri"/>
              </a:rPr>
              <a:t>an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10" dirty="0">
                <a:latin typeface="Calibri"/>
                <a:cs typeface="Calibri"/>
              </a:rPr>
              <a:t>pelaj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200" dirty="0">
                <a:latin typeface="Calibri"/>
                <a:cs typeface="Calibri"/>
              </a:rPr>
              <a:t>r</a:t>
            </a:r>
            <a:r>
              <a:rPr sz="2200" spc="-5" dirty="0">
                <a:latin typeface="Calibri"/>
                <a:cs typeface="Calibri"/>
              </a:rPr>
              <a:t>,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10" dirty="0">
                <a:latin typeface="Calibri"/>
                <a:cs typeface="Calibri"/>
              </a:rPr>
              <a:t>p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-10" dirty="0">
                <a:latin typeface="Calibri"/>
                <a:cs typeface="Calibri"/>
              </a:rPr>
              <a:t>nilaian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79260" y="4763261"/>
            <a:ext cx="2211070" cy="66802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5080" indent="31750">
              <a:lnSpc>
                <a:spcPts val="2420"/>
              </a:lnSpc>
              <a:spcBef>
                <a:spcPts val="359"/>
              </a:spcBef>
              <a:tabLst>
                <a:tab pos="735965" algn="l"/>
                <a:tab pos="1537970" algn="l"/>
                <a:tab pos="1769745" algn="l"/>
              </a:tabLst>
            </a:pPr>
            <a:r>
              <a:rPr sz="2200" spc="-5" dirty="0">
                <a:latin typeface="Calibri"/>
                <a:cs typeface="Calibri"/>
              </a:rPr>
              <a:t>oleh	P</a:t>
            </a:r>
            <a:r>
              <a:rPr sz="2200" dirty="0">
                <a:latin typeface="Calibri"/>
                <a:cs typeface="Calibri"/>
              </a:rPr>
              <a:t>P</a:t>
            </a:r>
            <a:r>
              <a:rPr sz="2200" spc="-10" dirty="0">
                <a:latin typeface="Calibri"/>
                <a:cs typeface="Calibri"/>
              </a:rPr>
              <a:t>H</a:t>
            </a:r>
            <a:r>
              <a:rPr sz="2200" spc="-5" dirty="0">
                <a:latin typeface="Calibri"/>
                <a:cs typeface="Calibri"/>
              </a:rPr>
              <a:t>P</a:t>
            </a:r>
            <a:r>
              <a:rPr sz="2200" dirty="0">
                <a:latin typeface="Calibri"/>
                <a:cs typeface="Calibri"/>
              </a:rPr>
              <a:t>	u</a:t>
            </a:r>
            <a:r>
              <a:rPr sz="2200" spc="-30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tu</a:t>
            </a:r>
            <a:r>
              <a:rPr sz="2200" spc="-5" dirty="0">
                <a:latin typeface="Calibri"/>
                <a:cs typeface="Calibri"/>
              </a:rPr>
              <a:t>k  </a:t>
            </a:r>
            <a:r>
              <a:rPr sz="2200" spc="-10" dirty="0">
                <a:latin typeface="Calibri"/>
                <a:cs typeface="Calibri"/>
              </a:rPr>
              <a:t>pe</a:t>
            </a:r>
            <a:r>
              <a:rPr sz="2200" dirty="0">
                <a:latin typeface="Calibri"/>
                <a:cs typeface="Calibri"/>
              </a:rPr>
              <a:t>rk</a:t>
            </a:r>
            <a:r>
              <a:rPr sz="2200" spc="-10" dirty="0">
                <a:latin typeface="Calibri"/>
                <a:cs typeface="Calibri"/>
              </a:rPr>
              <a:t>hidm</a:t>
            </a:r>
            <a:r>
              <a:rPr sz="2200" spc="-35" dirty="0">
                <a:latin typeface="Calibri"/>
                <a:cs typeface="Calibri"/>
              </a:rPr>
              <a:t>at</a:t>
            </a:r>
            <a:r>
              <a:rPr sz="2200" spc="5" dirty="0">
                <a:latin typeface="Calibri"/>
                <a:cs typeface="Calibri"/>
              </a:rPr>
              <a:t>a</a:t>
            </a:r>
            <a:r>
              <a:rPr sz="2200" spc="-5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10" dirty="0">
                <a:latin typeface="Calibri"/>
                <a:cs typeface="Calibri"/>
              </a:rPr>
              <a:t>d</a:t>
            </a:r>
            <a:r>
              <a:rPr sz="2200" spc="5" dirty="0">
                <a:latin typeface="Calibri"/>
                <a:cs typeface="Calibri"/>
              </a:rPr>
              <a:t>a</a:t>
            </a:r>
            <a:r>
              <a:rPr sz="2200" spc="-5" dirty="0">
                <a:latin typeface="Calibri"/>
                <a:cs typeface="Calibri"/>
              </a:rPr>
              <a:t>n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5467" y="5337149"/>
            <a:ext cx="7774940" cy="108394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409"/>
              </a:spcBef>
            </a:pPr>
            <a:r>
              <a:rPr sz="2200" spc="-10" dirty="0">
                <a:latin typeface="Calibri"/>
                <a:cs typeface="Calibri"/>
              </a:rPr>
              <a:t>penilaian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markah</a:t>
            </a:r>
            <a:r>
              <a:rPr sz="2200" spc="-5" dirty="0">
                <a:latin typeface="Calibri"/>
                <a:cs typeface="Calibri"/>
              </a:rPr>
              <a:t> PPHP</a:t>
            </a:r>
            <a:endParaRPr sz="2200" dirty="0">
              <a:latin typeface="Calibri"/>
              <a:cs typeface="Calibri"/>
            </a:endParaRPr>
          </a:p>
          <a:p>
            <a:pPr marL="241300" marR="5080" indent="-229235">
              <a:lnSpc>
                <a:spcPts val="2430"/>
              </a:lnSpc>
              <a:spcBef>
                <a:spcPts val="570"/>
              </a:spcBef>
              <a:buChar char="•"/>
              <a:tabLst>
                <a:tab pos="241935" algn="l"/>
                <a:tab pos="1228725" algn="l"/>
                <a:tab pos="1870710" algn="l"/>
                <a:tab pos="3158490" algn="l"/>
                <a:tab pos="4083685" algn="l"/>
                <a:tab pos="4888230" algn="l"/>
                <a:tab pos="6257290" algn="l"/>
                <a:tab pos="7192009" algn="l"/>
              </a:tabLst>
            </a:pPr>
            <a:r>
              <a:rPr sz="2200" b="1" spc="-5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2200" b="1" spc="-5" dirty="0">
                <a:solidFill>
                  <a:srgbClr val="FF0000"/>
                </a:solidFill>
                <a:latin typeface="Calibri"/>
                <a:cs typeface="Calibri"/>
              </a:rPr>
              <a:t>elaj</a:t>
            </a:r>
            <a:r>
              <a:rPr sz="2200" b="1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200" b="1" spc="-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200" b="1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2200" b="1" spc="-10" dirty="0">
                <a:solidFill>
                  <a:srgbClr val="FF0000"/>
                </a:solidFill>
                <a:latin typeface="Calibri"/>
                <a:cs typeface="Calibri"/>
              </a:rPr>
              <a:t>da</a:t>
            </a:r>
            <a:r>
              <a:rPr sz="2200" b="1" spc="-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200" b="1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2200" b="1" spc="-55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2200" b="1" spc="-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200" b="1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2200" b="1" spc="-5" dirty="0">
                <a:solidFill>
                  <a:srgbClr val="FF0000"/>
                </a:solidFill>
                <a:latin typeface="Calibri"/>
                <a:cs typeface="Calibri"/>
              </a:rPr>
              <a:t>ili</a:t>
            </a:r>
            <a:r>
              <a:rPr sz="2200" b="1" spc="-3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2200" b="1" spc="-1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200" b="1" spc="-3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2200" b="1" spc="-5" dirty="0">
                <a:solidFill>
                  <a:srgbClr val="FF0000"/>
                </a:solidFill>
                <a:latin typeface="Calibri"/>
                <a:cs typeface="Calibri"/>
              </a:rPr>
              <a:t>or</a:t>
            </a:r>
            <a:r>
              <a:rPr sz="2200" b="1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2200" b="1" spc="-100" dirty="0">
                <a:solidFill>
                  <a:srgbClr val="FF0000"/>
                </a:solidFill>
                <a:latin typeface="Calibri"/>
                <a:cs typeface="Calibri"/>
              </a:rPr>
              <a:t>W</a:t>
            </a:r>
            <a:r>
              <a:rPr sz="2200" b="1" spc="1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200" b="1" spc="-5" dirty="0">
                <a:solidFill>
                  <a:srgbClr val="FF0000"/>
                </a:solidFill>
                <a:latin typeface="Calibri"/>
                <a:cs typeface="Calibri"/>
              </a:rPr>
              <a:t>JIB</a:t>
            </a:r>
            <a:r>
              <a:rPr sz="2200" b="1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2200" b="1" spc="-10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sz="2200" b="1" spc="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200" b="1" spc="-10" dirty="0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sz="2200" b="1" spc="-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200" b="1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2200" b="1" spc="-10" dirty="0">
                <a:solidFill>
                  <a:srgbClr val="FF0000"/>
                </a:solidFill>
                <a:latin typeface="Calibri"/>
                <a:cs typeface="Calibri"/>
              </a:rPr>
              <a:t>sep</a:t>
            </a:r>
            <a:r>
              <a:rPr sz="2200" b="1" spc="-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200" b="1" spc="-10" dirty="0">
                <a:solidFill>
                  <a:srgbClr val="FF0000"/>
                </a:solidFill>
                <a:latin typeface="Calibri"/>
                <a:cs typeface="Calibri"/>
              </a:rPr>
              <a:t>njan</a:t>
            </a:r>
            <a:r>
              <a:rPr sz="2200" b="1" spc="-5" dirty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sz="2200" b="1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2200" b="1" spc="-1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2200" b="1" spc="-4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200" b="1" spc="-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2200" b="1" spc="-10" dirty="0">
                <a:solidFill>
                  <a:srgbClr val="FF0000"/>
                </a:solidFill>
                <a:latin typeface="Calibri"/>
                <a:cs typeface="Calibri"/>
              </a:rPr>
              <a:t>je</a:t>
            </a:r>
            <a:r>
              <a:rPr sz="2200" b="1" spc="-5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2200" b="1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2200" b="1" spc="-5" dirty="0">
                <a:solidFill>
                  <a:srgbClr val="FF0000"/>
                </a:solidFill>
                <a:latin typeface="Calibri"/>
                <a:cs typeface="Calibri"/>
              </a:rPr>
              <a:t>ak</a:t>
            </a:r>
            <a:r>
              <a:rPr sz="2200" b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sz="2200" b="1" spc="-5" dirty="0">
                <a:solidFill>
                  <a:srgbClr val="FF0000"/>
                </a:solidFill>
                <a:latin typeface="Calibri"/>
                <a:cs typeface="Calibri"/>
              </a:rPr>
              <a:t>ir  </a:t>
            </a:r>
            <a:r>
              <a:rPr sz="2200" b="1" spc="-10" dirty="0">
                <a:solidFill>
                  <a:srgbClr val="FF0000"/>
                </a:solidFill>
                <a:latin typeface="Calibri"/>
                <a:cs typeface="Calibri"/>
              </a:rPr>
              <a:t>berlangsung</a:t>
            </a:r>
            <a:endParaRPr sz="2200" b="1" dirty="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5369" y="893650"/>
            <a:ext cx="6111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PELAKSANAAN AKTIVITI KKB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7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9204" y="848804"/>
            <a:ext cx="5809615" cy="1071880"/>
            <a:chOff x="239204" y="848804"/>
            <a:chExt cx="5809615" cy="1071880"/>
          </a:xfrm>
        </p:grpSpPr>
        <p:sp>
          <p:nvSpPr>
            <p:cNvPr id="3" name="object 3"/>
            <p:cNvSpPr/>
            <p:nvPr/>
          </p:nvSpPr>
          <p:spPr>
            <a:xfrm>
              <a:off x="252221" y="861821"/>
              <a:ext cx="5783580" cy="1045844"/>
            </a:xfrm>
            <a:custGeom>
              <a:avLst/>
              <a:gdLst/>
              <a:ahLst/>
              <a:cxnLst/>
              <a:rect l="l" t="t" r="r" b="b"/>
              <a:pathLst>
                <a:path w="5783580" h="1045844">
                  <a:moveTo>
                    <a:pt x="5679058" y="0"/>
                  </a:moveTo>
                  <a:lnTo>
                    <a:pt x="104546" y="0"/>
                  </a:lnTo>
                  <a:lnTo>
                    <a:pt x="63854" y="8223"/>
                  </a:lnTo>
                  <a:lnTo>
                    <a:pt x="30622" y="30638"/>
                  </a:lnTo>
                  <a:lnTo>
                    <a:pt x="8216" y="63865"/>
                  </a:lnTo>
                  <a:lnTo>
                    <a:pt x="0" y="104520"/>
                  </a:lnTo>
                  <a:lnTo>
                    <a:pt x="0" y="940942"/>
                  </a:lnTo>
                  <a:lnTo>
                    <a:pt x="8216" y="981598"/>
                  </a:lnTo>
                  <a:lnTo>
                    <a:pt x="30622" y="1014825"/>
                  </a:lnTo>
                  <a:lnTo>
                    <a:pt x="63854" y="1037240"/>
                  </a:lnTo>
                  <a:lnTo>
                    <a:pt x="104546" y="1045463"/>
                  </a:lnTo>
                  <a:lnTo>
                    <a:pt x="5679058" y="1045463"/>
                  </a:lnTo>
                  <a:lnTo>
                    <a:pt x="5719714" y="1037240"/>
                  </a:lnTo>
                  <a:lnTo>
                    <a:pt x="5752941" y="1014825"/>
                  </a:lnTo>
                  <a:lnTo>
                    <a:pt x="5775356" y="981598"/>
                  </a:lnTo>
                  <a:lnTo>
                    <a:pt x="5783580" y="940942"/>
                  </a:lnTo>
                  <a:lnTo>
                    <a:pt x="5783580" y="104520"/>
                  </a:lnTo>
                  <a:lnTo>
                    <a:pt x="5775356" y="63865"/>
                  </a:lnTo>
                  <a:lnTo>
                    <a:pt x="5752941" y="30638"/>
                  </a:lnTo>
                  <a:lnTo>
                    <a:pt x="5719714" y="8223"/>
                  </a:lnTo>
                  <a:lnTo>
                    <a:pt x="5679058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2221" y="861821"/>
              <a:ext cx="5783580" cy="1045844"/>
            </a:xfrm>
            <a:custGeom>
              <a:avLst/>
              <a:gdLst/>
              <a:ahLst/>
              <a:cxnLst/>
              <a:rect l="l" t="t" r="r" b="b"/>
              <a:pathLst>
                <a:path w="5783580" h="1045844">
                  <a:moveTo>
                    <a:pt x="0" y="104520"/>
                  </a:moveTo>
                  <a:lnTo>
                    <a:pt x="8216" y="63865"/>
                  </a:lnTo>
                  <a:lnTo>
                    <a:pt x="30622" y="30638"/>
                  </a:lnTo>
                  <a:lnTo>
                    <a:pt x="63854" y="8223"/>
                  </a:lnTo>
                  <a:lnTo>
                    <a:pt x="104546" y="0"/>
                  </a:lnTo>
                  <a:lnTo>
                    <a:pt x="5679058" y="0"/>
                  </a:lnTo>
                  <a:lnTo>
                    <a:pt x="5719714" y="8223"/>
                  </a:lnTo>
                  <a:lnTo>
                    <a:pt x="5752941" y="30638"/>
                  </a:lnTo>
                  <a:lnTo>
                    <a:pt x="5775356" y="63865"/>
                  </a:lnTo>
                  <a:lnTo>
                    <a:pt x="5783580" y="104520"/>
                  </a:lnTo>
                  <a:lnTo>
                    <a:pt x="5783580" y="940942"/>
                  </a:lnTo>
                  <a:lnTo>
                    <a:pt x="5775356" y="981598"/>
                  </a:lnTo>
                  <a:lnTo>
                    <a:pt x="5752941" y="1014825"/>
                  </a:lnTo>
                  <a:lnTo>
                    <a:pt x="5719714" y="1037240"/>
                  </a:lnTo>
                  <a:lnTo>
                    <a:pt x="5679058" y="1045463"/>
                  </a:lnTo>
                  <a:lnTo>
                    <a:pt x="104546" y="1045463"/>
                  </a:lnTo>
                  <a:lnTo>
                    <a:pt x="63854" y="1037240"/>
                  </a:lnTo>
                  <a:lnTo>
                    <a:pt x="30622" y="1014825"/>
                  </a:lnTo>
                  <a:lnTo>
                    <a:pt x="8216" y="981598"/>
                  </a:lnTo>
                  <a:lnTo>
                    <a:pt x="0" y="940942"/>
                  </a:lnTo>
                  <a:lnTo>
                    <a:pt x="0" y="104520"/>
                  </a:lnTo>
                  <a:close/>
                </a:path>
              </a:pathLst>
            </a:custGeom>
            <a:ln w="25907">
              <a:solidFill>
                <a:srgbClr val="EDEB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26542" y="1234566"/>
            <a:ext cx="23406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Projek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akhir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selesai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dijalankan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70496" y="2039048"/>
            <a:ext cx="5809615" cy="1071880"/>
            <a:chOff x="670496" y="2039048"/>
            <a:chExt cx="5809615" cy="1071880"/>
          </a:xfrm>
        </p:grpSpPr>
        <p:sp>
          <p:nvSpPr>
            <p:cNvPr id="7" name="object 7"/>
            <p:cNvSpPr/>
            <p:nvPr/>
          </p:nvSpPr>
          <p:spPr>
            <a:xfrm>
              <a:off x="683513" y="2052065"/>
              <a:ext cx="5783580" cy="1045844"/>
            </a:xfrm>
            <a:custGeom>
              <a:avLst/>
              <a:gdLst/>
              <a:ahLst/>
              <a:cxnLst/>
              <a:rect l="l" t="t" r="r" b="b"/>
              <a:pathLst>
                <a:path w="5783580" h="1045844">
                  <a:moveTo>
                    <a:pt x="5679059" y="0"/>
                  </a:moveTo>
                  <a:lnTo>
                    <a:pt x="104546" y="0"/>
                  </a:lnTo>
                  <a:lnTo>
                    <a:pt x="63854" y="8223"/>
                  </a:lnTo>
                  <a:lnTo>
                    <a:pt x="30622" y="30638"/>
                  </a:lnTo>
                  <a:lnTo>
                    <a:pt x="8216" y="63865"/>
                  </a:lnTo>
                  <a:lnTo>
                    <a:pt x="0" y="104521"/>
                  </a:lnTo>
                  <a:lnTo>
                    <a:pt x="0" y="940943"/>
                  </a:lnTo>
                  <a:lnTo>
                    <a:pt x="8216" y="981598"/>
                  </a:lnTo>
                  <a:lnTo>
                    <a:pt x="30622" y="1014825"/>
                  </a:lnTo>
                  <a:lnTo>
                    <a:pt x="63854" y="1037240"/>
                  </a:lnTo>
                  <a:lnTo>
                    <a:pt x="104546" y="1045463"/>
                  </a:lnTo>
                  <a:lnTo>
                    <a:pt x="5679059" y="1045463"/>
                  </a:lnTo>
                  <a:lnTo>
                    <a:pt x="5719714" y="1037240"/>
                  </a:lnTo>
                  <a:lnTo>
                    <a:pt x="5752941" y="1014825"/>
                  </a:lnTo>
                  <a:lnTo>
                    <a:pt x="5775356" y="981598"/>
                  </a:lnTo>
                  <a:lnTo>
                    <a:pt x="5783580" y="940943"/>
                  </a:lnTo>
                  <a:lnTo>
                    <a:pt x="5783580" y="104521"/>
                  </a:lnTo>
                  <a:lnTo>
                    <a:pt x="5775356" y="63865"/>
                  </a:lnTo>
                  <a:lnTo>
                    <a:pt x="5752941" y="30638"/>
                  </a:lnTo>
                  <a:lnTo>
                    <a:pt x="5719714" y="8223"/>
                  </a:lnTo>
                  <a:lnTo>
                    <a:pt x="5679059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3513" y="2052065"/>
              <a:ext cx="5783580" cy="1045844"/>
            </a:xfrm>
            <a:custGeom>
              <a:avLst/>
              <a:gdLst/>
              <a:ahLst/>
              <a:cxnLst/>
              <a:rect l="l" t="t" r="r" b="b"/>
              <a:pathLst>
                <a:path w="5783580" h="1045844">
                  <a:moveTo>
                    <a:pt x="0" y="104521"/>
                  </a:moveTo>
                  <a:lnTo>
                    <a:pt x="8216" y="63865"/>
                  </a:lnTo>
                  <a:lnTo>
                    <a:pt x="30622" y="30638"/>
                  </a:lnTo>
                  <a:lnTo>
                    <a:pt x="63854" y="8223"/>
                  </a:lnTo>
                  <a:lnTo>
                    <a:pt x="104546" y="0"/>
                  </a:lnTo>
                  <a:lnTo>
                    <a:pt x="5679059" y="0"/>
                  </a:lnTo>
                  <a:lnTo>
                    <a:pt x="5719714" y="8223"/>
                  </a:lnTo>
                  <a:lnTo>
                    <a:pt x="5752941" y="30638"/>
                  </a:lnTo>
                  <a:lnTo>
                    <a:pt x="5775356" y="63865"/>
                  </a:lnTo>
                  <a:lnTo>
                    <a:pt x="5783580" y="104521"/>
                  </a:lnTo>
                  <a:lnTo>
                    <a:pt x="5783580" y="940943"/>
                  </a:lnTo>
                  <a:lnTo>
                    <a:pt x="5775356" y="981598"/>
                  </a:lnTo>
                  <a:lnTo>
                    <a:pt x="5752941" y="1014825"/>
                  </a:lnTo>
                  <a:lnTo>
                    <a:pt x="5719714" y="1037240"/>
                  </a:lnTo>
                  <a:lnTo>
                    <a:pt x="5679059" y="1045463"/>
                  </a:lnTo>
                  <a:lnTo>
                    <a:pt x="104546" y="1045463"/>
                  </a:lnTo>
                  <a:lnTo>
                    <a:pt x="63854" y="1037240"/>
                  </a:lnTo>
                  <a:lnTo>
                    <a:pt x="30622" y="1014825"/>
                  </a:lnTo>
                  <a:lnTo>
                    <a:pt x="8216" y="981598"/>
                  </a:lnTo>
                  <a:lnTo>
                    <a:pt x="0" y="940943"/>
                  </a:lnTo>
                  <a:lnTo>
                    <a:pt x="0" y="104521"/>
                  </a:lnTo>
                  <a:close/>
                </a:path>
              </a:pathLst>
            </a:custGeom>
            <a:ln w="25907">
              <a:solidFill>
                <a:srgbClr val="EDEB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58748" y="2320797"/>
            <a:ext cx="3933825" cy="46291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ts val="1639"/>
              </a:lnSpc>
              <a:spcBef>
                <a:spcPts val="285"/>
              </a:spcBef>
            </a:pP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Pelajar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mengadakan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sesi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pembentangan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video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dan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laporan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kepada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fasilitator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untuk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penilaian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markah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03312" y="3230816"/>
            <a:ext cx="6241415" cy="2261870"/>
            <a:chOff x="1103312" y="3230816"/>
            <a:chExt cx="6241415" cy="2261870"/>
          </a:xfrm>
        </p:grpSpPr>
        <p:sp>
          <p:nvSpPr>
            <p:cNvPr id="11" name="object 11"/>
            <p:cNvSpPr/>
            <p:nvPr/>
          </p:nvSpPr>
          <p:spPr>
            <a:xfrm>
              <a:off x="1116329" y="3243834"/>
              <a:ext cx="5783580" cy="1045844"/>
            </a:xfrm>
            <a:custGeom>
              <a:avLst/>
              <a:gdLst/>
              <a:ahLst/>
              <a:cxnLst/>
              <a:rect l="l" t="t" r="r" b="b"/>
              <a:pathLst>
                <a:path w="5783580" h="1045845">
                  <a:moveTo>
                    <a:pt x="5679059" y="0"/>
                  </a:moveTo>
                  <a:lnTo>
                    <a:pt x="104546" y="0"/>
                  </a:lnTo>
                  <a:lnTo>
                    <a:pt x="63854" y="8223"/>
                  </a:lnTo>
                  <a:lnTo>
                    <a:pt x="30622" y="30638"/>
                  </a:lnTo>
                  <a:lnTo>
                    <a:pt x="8216" y="63865"/>
                  </a:lnTo>
                  <a:lnTo>
                    <a:pt x="0" y="104520"/>
                  </a:lnTo>
                  <a:lnTo>
                    <a:pt x="0" y="940942"/>
                  </a:lnTo>
                  <a:lnTo>
                    <a:pt x="8216" y="981598"/>
                  </a:lnTo>
                  <a:lnTo>
                    <a:pt x="30622" y="1014825"/>
                  </a:lnTo>
                  <a:lnTo>
                    <a:pt x="63854" y="1037240"/>
                  </a:lnTo>
                  <a:lnTo>
                    <a:pt x="104546" y="1045463"/>
                  </a:lnTo>
                  <a:lnTo>
                    <a:pt x="5679059" y="1045463"/>
                  </a:lnTo>
                  <a:lnTo>
                    <a:pt x="5719714" y="1037240"/>
                  </a:lnTo>
                  <a:lnTo>
                    <a:pt x="5752941" y="1014825"/>
                  </a:lnTo>
                  <a:lnTo>
                    <a:pt x="5775356" y="981598"/>
                  </a:lnTo>
                  <a:lnTo>
                    <a:pt x="5783580" y="940942"/>
                  </a:lnTo>
                  <a:lnTo>
                    <a:pt x="5783580" y="104520"/>
                  </a:lnTo>
                  <a:lnTo>
                    <a:pt x="5775356" y="63865"/>
                  </a:lnTo>
                  <a:lnTo>
                    <a:pt x="5752941" y="30638"/>
                  </a:lnTo>
                  <a:lnTo>
                    <a:pt x="5719714" y="8223"/>
                  </a:lnTo>
                  <a:lnTo>
                    <a:pt x="5679059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6329" y="3243834"/>
              <a:ext cx="5783580" cy="1045844"/>
            </a:xfrm>
            <a:custGeom>
              <a:avLst/>
              <a:gdLst/>
              <a:ahLst/>
              <a:cxnLst/>
              <a:rect l="l" t="t" r="r" b="b"/>
              <a:pathLst>
                <a:path w="5783580" h="1045845">
                  <a:moveTo>
                    <a:pt x="0" y="104520"/>
                  </a:moveTo>
                  <a:lnTo>
                    <a:pt x="8216" y="63865"/>
                  </a:lnTo>
                  <a:lnTo>
                    <a:pt x="30622" y="30638"/>
                  </a:lnTo>
                  <a:lnTo>
                    <a:pt x="63854" y="8223"/>
                  </a:lnTo>
                  <a:lnTo>
                    <a:pt x="104546" y="0"/>
                  </a:lnTo>
                  <a:lnTo>
                    <a:pt x="5679059" y="0"/>
                  </a:lnTo>
                  <a:lnTo>
                    <a:pt x="5719714" y="8223"/>
                  </a:lnTo>
                  <a:lnTo>
                    <a:pt x="5752941" y="30638"/>
                  </a:lnTo>
                  <a:lnTo>
                    <a:pt x="5775356" y="63865"/>
                  </a:lnTo>
                  <a:lnTo>
                    <a:pt x="5783580" y="104520"/>
                  </a:lnTo>
                  <a:lnTo>
                    <a:pt x="5783580" y="940942"/>
                  </a:lnTo>
                  <a:lnTo>
                    <a:pt x="5775356" y="981598"/>
                  </a:lnTo>
                  <a:lnTo>
                    <a:pt x="5752941" y="1014825"/>
                  </a:lnTo>
                  <a:lnTo>
                    <a:pt x="5719714" y="1037240"/>
                  </a:lnTo>
                  <a:lnTo>
                    <a:pt x="5679059" y="1045463"/>
                  </a:lnTo>
                  <a:lnTo>
                    <a:pt x="104546" y="1045463"/>
                  </a:lnTo>
                  <a:lnTo>
                    <a:pt x="63854" y="1037240"/>
                  </a:lnTo>
                  <a:lnTo>
                    <a:pt x="30622" y="1014825"/>
                  </a:lnTo>
                  <a:lnTo>
                    <a:pt x="8216" y="981598"/>
                  </a:lnTo>
                  <a:lnTo>
                    <a:pt x="0" y="940942"/>
                  </a:lnTo>
                  <a:lnTo>
                    <a:pt x="0" y="104520"/>
                  </a:lnTo>
                  <a:close/>
                </a:path>
              </a:pathLst>
            </a:custGeom>
            <a:ln w="25907">
              <a:solidFill>
                <a:srgbClr val="EDEB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47622" y="4434078"/>
              <a:ext cx="5783580" cy="1045844"/>
            </a:xfrm>
            <a:custGeom>
              <a:avLst/>
              <a:gdLst/>
              <a:ahLst/>
              <a:cxnLst/>
              <a:rect l="l" t="t" r="r" b="b"/>
              <a:pathLst>
                <a:path w="5783580" h="1045845">
                  <a:moveTo>
                    <a:pt x="5679058" y="0"/>
                  </a:moveTo>
                  <a:lnTo>
                    <a:pt x="104521" y="0"/>
                  </a:lnTo>
                  <a:lnTo>
                    <a:pt x="63865" y="8223"/>
                  </a:lnTo>
                  <a:lnTo>
                    <a:pt x="30638" y="30638"/>
                  </a:lnTo>
                  <a:lnTo>
                    <a:pt x="8223" y="63865"/>
                  </a:lnTo>
                  <a:lnTo>
                    <a:pt x="0" y="104521"/>
                  </a:lnTo>
                  <a:lnTo>
                    <a:pt x="0" y="940943"/>
                  </a:lnTo>
                  <a:lnTo>
                    <a:pt x="8223" y="981598"/>
                  </a:lnTo>
                  <a:lnTo>
                    <a:pt x="30638" y="1014825"/>
                  </a:lnTo>
                  <a:lnTo>
                    <a:pt x="63865" y="1037240"/>
                  </a:lnTo>
                  <a:lnTo>
                    <a:pt x="104521" y="1045464"/>
                  </a:lnTo>
                  <a:lnTo>
                    <a:pt x="5679058" y="1045464"/>
                  </a:lnTo>
                  <a:lnTo>
                    <a:pt x="5719714" y="1037240"/>
                  </a:lnTo>
                  <a:lnTo>
                    <a:pt x="5752941" y="1014825"/>
                  </a:lnTo>
                  <a:lnTo>
                    <a:pt x="5775356" y="981598"/>
                  </a:lnTo>
                  <a:lnTo>
                    <a:pt x="5783580" y="940943"/>
                  </a:lnTo>
                  <a:lnTo>
                    <a:pt x="5783580" y="104521"/>
                  </a:lnTo>
                  <a:lnTo>
                    <a:pt x="5775356" y="63865"/>
                  </a:lnTo>
                  <a:lnTo>
                    <a:pt x="5752941" y="30638"/>
                  </a:lnTo>
                  <a:lnTo>
                    <a:pt x="5719714" y="8223"/>
                  </a:lnTo>
                  <a:lnTo>
                    <a:pt x="5679058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47622" y="4434078"/>
              <a:ext cx="5783580" cy="1045844"/>
            </a:xfrm>
            <a:custGeom>
              <a:avLst/>
              <a:gdLst/>
              <a:ahLst/>
              <a:cxnLst/>
              <a:rect l="l" t="t" r="r" b="b"/>
              <a:pathLst>
                <a:path w="5783580" h="1045845">
                  <a:moveTo>
                    <a:pt x="0" y="104521"/>
                  </a:moveTo>
                  <a:lnTo>
                    <a:pt x="8223" y="63865"/>
                  </a:lnTo>
                  <a:lnTo>
                    <a:pt x="30638" y="30638"/>
                  </a:lnTo>
                  <a:lnTo>
                    <a:pt x="63865" y="8223"/>
                  </a:lnTo>
                  <a:lnTo>
                    <a:pt x="104521" y="0"/>
                  </a:lnTo>
                  <a:lnTo>
                    <a:pt x="5679058" y="0"/>
                  </a:lnTo>
                  <a:lnTo>
                    <a:pt x="5719714" y="8223"/>
                  </a:lnTo>
                  <a:lnTo>
                    <a:pt x="5752941" y="30638"/>
                  </a:lnTo>
                  <a:lnTo>
                    <a:pt x="5775356" y="63865"/>
                  </a:lnTo>
                  <a:lnTo>
                    <a:pt x="5783580" y="104521"/>
                  </a:lnTo>
                  <a:lnTo>
                    <a:pt x="5783580" y="940943"/>
                  </a:lnTo>
                  <a:lnTo>
                    <a:pt x="5775356" y="981598"/>
                  </a:lnTo>
                  <a:lnTo>
                    <a:pt x="5752941" y="1014825"/>
                  </a:lnTo>
                  <a:lnTo>
                    <a:pt x="5719714" y="1037240"/>
                  </a:lnTo>
                  <a:lnTo>
                    <a:pt x="5679058" y="1045464"/>
                  </a:lnTo>
                  <a:lnTo>
                    <a:pt x="104521" y="1045464"/>
                  </a:lnTo>
                  <a:lnTo>
                    <a:pt x="63865" y="1037240"/>
                  </a:lnTo>
                  <a:lnTo>
                    <a:pt x="30638" y="1014825"/>
                  </a:lnTo>
                  <a:lnTo>
                    <a:pt x="8223" y="981598"/>
                  </a:lnTo>
                  <a:lnTo>
                    <a:pt x="0" y="940943"/>
                  </a:lnTo>
                  <a:lnTo>
                    <a:pt x="0" y="104521"/>
                  </a:lnTo>
                  <a:close/>
                </a:path>
              </a:pathLst>
            </a:custGeom>
            <a:ln w="25908">
              <a:solidFill>
                <a:srgbClr val="EDEB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190650" y="3512057"/>
            <a:ext cx="4816475" cy="1425647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46100">
              <a:lnSpc>
                <a:spcPts val="1639"/>
              </a:lnSpc>
              <a:spcBef>
                <a:spcPts val="285"/>
              </a:spcBef>
            </a:pP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Fasilitator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selesai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menilai dan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memperakui laporan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dan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video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(3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–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5 minit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sahaja)</a:t>
            </a:r>
            <a:endParaRPr sz="1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00" dirty="0">
              <a:latin typeface="Calibri"/>
              <a:cs typeface="Calibri"/>
            </a:endParaRPr>
          </a:p>
          <a:p>
            <a:pPr marL="444500" marR="5080">
              <a:lnSpc>
                <a:spcPct val="91600"/>
              </a:lnSpc>
              <a:spcBef>
                <a:spcPts val="5"/>
              </a:spcBef>
            </a:pPr>
            <a:r>
              <a:rPr sz="1500" spc="-5" dirty="0" err="1">
                <a:solidFill>
                  <a:srgbClr val="FFFFFF"/>
                </a:solidFill>
                <a:latin typeface="Calibri"/>
                <a:cs typeface="Calibri"/>
              </a:rPr>
              <a:t>Pelajar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MY" sz="1500" spc="-5" dirty="0" err="1">
                <a:solidFill>
                  <a:srgbClr val="FFFFFF"/>
                </a:solidFill>
                <a:latin typeface="Calibri"/>
                <a:cs typeface="Calibri"/>
              </a:rPr>
              <a:t>perlu</a:t>
            </a:r>
            <a:r>
              <a:rPr lang="en-MY" sz="1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MY" sz="1500" spc="-5" dirty="0" err="1">
                <a:solidFill>
                  <a:srgbClr val="FFFFFF"/>
                </a:solidFill>
                <a:latin typeface="Calibri"/>
                <a:cs typeface="Calibri"/>
              </a:rPr>
              <a:t>memuat</a:t>
            </a:r>
            <a:r>
              <a:rPr lang="en-MY" sz="1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MY" sz="1500" spc="-5" dirty="0" err="1">
                <a:solidFill>
                  <a:srgbClr val="FFFFFF"/>
                </a:solidFill>
                <a:latin typeface="Calibri"/>
                <a:cs typeface="Calibri"/>
              </a:rPr>
              <a:t>naik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 err="1">
                <a:solidFill>
                  <a:srgbClr val="FFFFFF"/>
                </a:solidFill>
                <a:latin typeface="Calibri"/>
                <a:cs typeface="Calibri"/>
              </a:rPr>
              <a:t>laporan</a:t>
            </a:r>
            <a:r>
              <a:rPr lang="en-MY"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MY" sz="1500" spc="-10" dirty="0" err="1">
                <a:solidFill>
                  <a:srgbClr val="FFFFFF"/>
                </a:solidFill>
                <a:latin typeface="Calibri"/>
                <a:cs typeface="Calibri"/>
              </a:rPr>
              <a:t>dan</a:t>
            </a:r>
            <a:r>
              <a:rPr lang="en-MY" sz="1500" spc="-10" dirty="0">
                <a:solidFill>
                  <a:srgbClr val="FFFFFF"/>
                </a:solidFill>
                <a:latin typeface="Calibri"/>
                <a:cs typeface="Calibri"/>
              </a:rPr>
              <a:t> video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5" dirty="0" err="1">
                <a:solidFill>
                  <a:srgbClr val="FFFFFF"/>
                </a:solidFill>
                <a:latin typeface="Calibri"/>
                <a:cs typeface="Calibri"/>
              </a:rPr>
              <a:t>ke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 google</a:t>
            </a:r>
            <a:r>
              <a:rPr lang="en-MY" sz="1500" dirty="0">
                <a:solidFill>
                  <a:srgbClr val="FFFFFF"/>
                </a:solidFill>
                <a:latin typeface="Calibri"/>
                <a:cs typeface="Calibri"/>
              </a:rPr>
              <a:t> drive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yang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 disediakan PPHP </a:t>
            </a:r>
            <a:endParaRPr sz="1500" dirty="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054479" y="5706281"/>
            <a:ext cx="5808345" cy="1071880"/>
            <a:chOff x="1967420" y="5611304"/>
            <a:chExt cx="5808345" cy="1071880"/>
          </a:xfrm>
        </p:grpSpPr>
        <p:sp>
          <p:nvSpPr>
            <p:cNvPr id="17" name="object 17"/>
            <p:cNvSpPr/>
            <p:nvPr/>
          </p:nvSpPr>
          <p:spPr>
            <a:xfrm>
              <a:off x="1980437" y="5624321"/>
              <a:ext cx="5782310" cy="1045844"/>
            </a:xfrm>
            <a:custGeom>
              <a:avLst/>
              <a:gdLst/>
              <a:ahLst/>
              <a:cxnLst/>
              <a:rect l="l" t="t" r="r" b="b"/>
              <a:pathLst>
                <a:path w="5782309" h="1045845">
                  <a:moveTo>
                    <a:pt x="5677535" y="0"/>
                  </a:moveTo>
                  <a:lnTo>
                    <a:pt x="104520" y="0"/>
                  </a:lnTo>
                  <a:lnTo>
                    <a:pt x="63865" y="8214"/>
                  </a:lnTo>
                  <a:lnTo>
                    <a:pt x="30638" y="30618"/>
                  </a:lnTo>
                  <a:lnTo>
                    <a:pt x="8223" y="63849"/>
                  </a:lnTo>
                  <a:lnTo>
                    <a:pt x="0" y="104546"/>
                  </a:lnTo>
                  <a:lnTo>
                    <a:pt x="0" y="940917"/>
                  </a:lnTo>
                  <a:lnTo>
                    <a:pt x="8223" y="981614"/>
                  </a:lnTo>
                  <a:lnTo>
                    <a:pt x="30638" y="1014845"/>
                  </a:lnTo>
                  <a:lnTo>
                    <a:pt x="63865" y="1037249"/>
                  </a:lnTo>
                  <a:lnTo>
                    <a:pt x="104520" y="1045463"/>
                  </a:lnTo>
                  <a:lnTo>
                    <a:pt x="5677535" y="1045463"/>
                  </a:lnTo>
                  <a:lnTo>
                    <a:pt x="5718190" y="1037249"/>
                  </a:lnTo>
                  <a:lnTo>
                    <a:pt x="5751417" y="1014845"/>
                  </a:lnTo>
                  <a:lnTo>
                    <a:pt x="5773832" y="981614"/>
                  </a:lnTo>
                  <a:lnTo>
                    <a:pt x="5782056" y="940917"/>
                  </a:lnTo>
                  <a:lnTo>
                    <a:pt x="5782056" y="104546"/>
                  </a:lnTo>
                  <a:lnTo>
                    <a:pt x="5773832" y="63849"/>
                  </a:lnTo>
                  <a:lnTo>
                    <a:pt x="5751417" y="30618"/>
                  </a:lnTo>
                  <a:lnTo>
                    <a:pt x="5718190" y="8214"/>
                  </a:lnTo>
                  <a:lnTo>
                    <a:pt x="5677535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980437" y="5624321"/>
              <a:ext cx="5782310" cy="1045844"/>
            </a:xfrm>
            <a:custGeom>
              <a:avLst/>
              <a:gdLst/>
              <a:ahLst/>
              <a:cxnLst/>
              <a:rect l="l" t="t" r="r" b="b"/>
              <a:pathLst>
                <a:path w="5782309" h="1045845">
                  <a:moveTo>
                    <a:pt x="0" y="104546"/>
                  </a:moveTo>
                  <a:lnTo>
                    <a:pt x="8223" y="63849"/>
                  </a:lnTo>
                  <a:lnTo>
                    <a:pt x="30638" y="30618"/>
                  </a:lnTo>
                  <a:lnTo>
                    <a:pt x="63865" y="8214"/>
                  </a:lnTo>
                  <a:lnTo>
                    <a:pt x="104520" y="0"/>
                  </a:lnTo>
                  <a:lnTo>
                    <a:pt x="5677535" y="0"/>
                  </a:lnTo>
                  <a:lnTo>
                    <a:pt x="5718190" y="8214"/>
                  </a:lnTo>
                  <a:lnTo>
                    <a:pt x="5751417" y="30618"/>
                  </a:lnTo>
                  <a:lnTo>
                    <a:pt x="5773832" y="63849"/>
                  </a:lnTo>
                  <a:lnTo>
                    <a:pt x="5782056" y="104546"/>
                  </a:lnTo>
                  <a:lnTo>
                    <a:pt x="5782056" y="940917"/>
                  </a:lnTo>
                  <a:lnTo>
                    <a:pt x="5773832" y="981614"/>
                  </a:lnTo>
                  <a:lnTo>
                    <a:pt x="5751417" y="1014845"/>
                  </a:lnTo>
                  <a:lnTo>
                    <a:pt x="5718190" y="1037249"/>
                  </a:lnTo>
                  <a:lnTo>
                    <a:pt x="5677535" y="1045463"/>
                  </a:lnTo>
                  <a:lnTo>
                    <a:pt x="104520" y="1045463"/>
                  </a:lnTo>
                  <a:lnTo>
                    <a:pt x="63865" y="1037249"/>
                  </a:lnTo>
                  <a:lnTo>
                    <a:pt x="30638" y="1014845"/>
                  </a:lnTo>
                  <a:lnTo>
                    <a:pt x="8223" y="981614"/>
                  </a:lnTo>
                  <a:lnTo>
                    <a:pt x="0" y="940917"/>
                  </a:lnTo>
                  <a:lnTo>
                    <a:pt x="0" y="104546"/>
                  </a:lnTo>
                  <a:close/>
                </a:path>
              </a:pathLst>
            </a:custGeom>
            <a:ln w="25908">
              <a:solidFill>
                <a:srgbClr val="EDEB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133600" y="5998565"/>
            <a:ext cx="431736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sz="1500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500" spc="-10" dirty="0" err="1">
                <a:solidFill>
                  <a:srgbClr val="FFFFFF"/>
                </a:solidFill>
                <a:latin typeface="Calibri"/>
                <a:cs typeface="Calibri"/>
              </a:rPr>
              <a:t>aporan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MY" sz="1500" spc="-10" dirty="0" err="1">
                <a:solidFill>
                  <a:srgbClr val="FFFFFF"/>
                </a:solidFill>
                <a:latin typeface="Calibri"/>
                <a:cs typeface="Calibri"/>
              </a:rPr>
              <a:t>dalam</a:t>
            </a:r>
            <a:r>
              <a:rPr lang="en-MY"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MY" sz="1500" spc="-10" dirty="0" err="1">
                <a:solidFill>
                  <a:srgbClr val="FFFFFF"/>
                </a:solidFill>
                <a:latin typeface="Calibri"/>
                <a:cs typeface="Calibri"/>
              </a:rPr>
              <a:t>bentuk</a:t>
            </a:r>
            <a:r>
              <a:rPr lang="en-MY" sz="1500" spc="-10" dirty="0">
                <a:solidFill>
                  <a:srgbClr val="FFFFFF"/>
                </a:solidFill>
                <a:latin typeface="Calibri"/>
                <a:cs typeface="Calibri"/>
              </a:rPr>
              <a:t> softcopy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diserahkan kepada fasilitator</a:t>
            </a:r>
            <a:endParaRPr sz="1500" dirty="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343144" y="1612391"/>
            <a:ext cx="2001520" cy="4272280"/>
            <a:chOff x="5343144" y="1612391"/>
            <a:chExt cx="2001520" cy="4272280"/>
          </a:xfrm>
        </p:grpSpPr>
        <p:sp>
          <p:nvSpPr>
            <p:cNvPr id="21" name="object 21"/>
            <p:cNvSpPr/>
            <p:nvPr/>
          </p:nvSpPr>
          <p:spPr>
            <a:xfrm>
              <a:off x="5356098" y="1625345"/>
              <a:ext cx="680085" cy="680085"/>
            </a:xfrm>
            <a:custGeom>
              <a:avLst/>
              <a:gdLst/>
              <a:ahLst/>
              <a:cxnLst/>
              <a:rect l="l" t="t" r="r" b="b"/>
              <a:pathLst>
                <a:path w="680085" h="680085">
                  <a:moveTo>
                    <a:pt x="526796" y="0"/>
                  </a:moveTo>
                  <a:lnTo>
                    <a:pt x="152907" y="0"/>
                  </a:lnTo>
                  <a:lnTo>
                    <a:pt x="152907" y="373888"/>
                  </a:lnTo>
                  <a:lnTo>
                    <a:pt x="0" y="373888"/>
                  </a:lnTo>
                  <a:lnTo>
                    <a:pt x="339851" y="679703"/>
                  </a:lnTo>
                  <a:lnTo>
                    <a:pt x="679703" y="373888"/>
                  </a:lnTo>
                  <a:lnTo>
                    <a:pt x="526796" y="373888"/>
                  </a:lnTo>
                  <a:lnTo>
                    <a:pt x="526796" y="0"/>
                  </a:lnTo>
                  <a:close/>
                </a:path>
              </a:pathLst>
            </a:custGeom>
            <a:solidFill>
              <a:srgbClr val="CCCFD6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356098" y="1625345"/>
              <a:ext cx="680085" cy="680085"/>
            </a:xfrm>
            <a:custGeom>
              <a:avLst/>
              <a:gdLst/>
              <a:ahLst/>
              <a:cxnLst/>
              <a:rect l="l" t="t" r="r" b="b"/>
              <a:pathLst>
                <a:path w="680085" h="680085">
                  <a:moveTo>
                    <a:pt x="0" y="373888"/>
                  </a:moveTo>
                  <a:lnTo>
                    <a:pt x="152907" y="373888"/>
                  </a:lnTo>
                  <a:lnTo>
                    <a:pt x="152907" y="0"/>
                  </a:lnTo>
                  <a:lnTo>
                    <a:pt x="526796" y="0"/>
                  </a:lnTo>
                  <a:lnTo>
                    <a:pt x="526796" y="373888"/>
                  </a:lnTo>
                  <a:lnTo>
                    <a:pt x="679703" y="373888"/>
                  </a:lnTo>
                  <a:lnTo>
                    <a:pt x="339851" y="679703"/>
                  </a:lnTo>
                  <a:lnTo>
                    <a:pt x="0" y="373888"/>
                  </a:lnTo>
                  <a:close/>
                </a:path>
              </a:pathLst>
            </a:custGeom>
            <a:ln w="25908">
              <a:solidFill>
                <a:srgbClr val="CCCF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787390" y="2815589"/>
              <a:ext cx="680085" cy="680085"/>
            </a:xfrm>
            <a:custGeom>
              <a:avLst/>
              <a:gdLst/>
              <a:ahLst/>
              <a:cxnLst/>
              <a:rect l="l" t="t" r="r" b="b"/>
              <a:pathLst>
                <a:path w="680085" h="680085">
                  <a:moveTo>
                    <a:pt x="526796" y="0"/>
                  </a:moveTo>
                  <a:lnTo>
                    <a:pt x="152908" y="0"/>
                  </a:lnTo>
                  <a:lnTo>
                    <a:pt x="152908" y="373888"/>
                  </a:lnTo>
                  <a:lnTo>
                    <a:pt x="0" y="373888"/>
                  </a:lnTo>
                  <a:lnTo>
                    <a:pt x="339851" y="679704"/>
                  </a:lnTo>
                  <a:lnTo>
                    <a:pt x="679704" y="373888"/>
                  </a:lnTo>
                  <a:lnTo>
                    <a:pt x="526796" y="373888"/>
                  </a:lnTo>
                  <a:lnTo>
                    <a:pt x="526796" y="0"/>
                  </a:lnTo>
                  <a:close/>
                </a:path>
              </a:pathLst>
            </a:custGeom>
            <a:solidFill>
              <a:srgbClr val="CCCFD6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787390" y="2815589"/>
              <a:ext cx="680085" cy="680085"/>
            </a:xfrm>
            <a:custGeom>
              <a:avLst/>
              <a:gdLst/>
              <a:ahLst/>
              <a:cxnLst/>
              <a:rect l="l" t="t" r="r" b="b"/>
              <a:pathLst>
                <a:path w="680085" h="680085">
                  <a:moveTo>
                    <a:pt x="0" y="373888"/>
                  </a:moveTo>
                  <a:lnTo>
                    <a:pt x="152908" y="373888"/>
                  </a:lnTo>
                  <a:lnTo>
                    <a:pt x="152908" y="0"/>
                  </a:lnTo>
                  <a:lnTo>
                    <a:pt x="526796" y="0"/>
                  </a:lnTo>
                  <a:lnTo>
                    <a:pt x="526796" y="373888"/>
                  </a:lnTo>
                  <a:lnTo>
                    <a:pt x="679704" y="373888"/>
                  </a:lnTo>
                  <a:lnTo>
                    <a:pt x="339851" y="679704"/>
                  </a:lnTo>
                  <a:lnTo>
                    <a:pt x="0" y="373888"/>
                  </a:lnTo>
                  <a:close/>
                </a:path>
              </a:pathLst>
            </a:custGeom>
            <a:ln w="25908">
              <a:solidFill>
                <a:srgbClr val="CCCF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220205" y="3989069"/>
              <a:ext cx="680085" cy="680085"/>
            </a:xfrm>
            <a:custGeom>
              <a:avLst/>
              <a:gdLst/>
              <a:ahLst/>
              <a:cxnLst/>
              <a:rect l="l" t="t" r="r" b="b"/>
              <a:pathLst>
                <a:path w="680084" h="680085">
                  <a:moveTo>
                    <a:pt x="526796" y="0"/>
                  </a:moveTo>
                  <a:lnTo>
                    <a:pt x="152908" y="0"/>
                  </a:lnTo>
                  <a:lnTo>
                    <a:pt x="152908" y="373887"/>
                  </a:lnTo>
                  <a:lnTo>
                    <a:pt x="0" y="373887"/>
                  </a:lnTo>
                  <a:lnTo>
                    <a:pt x="339851" y="679703"/>
                  </a:lnTo>
                  <a:lnTo>
                    <a:pt x="679703" y="373887"/>
                  </a:lnTo>
                  <a:lnTo>
                    <a:pt x="526796" y="373887"/>
                  </a:lnTo>
                  <a:lnTo>
                    <a:pt x="526796" y="0"/>
                  </a:lnTo>
                  <a:close/>
                </a:path>
              </a:pathLst>
            </a:custGeom>
            <a:solidFill>
              <a:srgbClr val="CCCFD6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220205" y="3989069"/>
              <a:ext cx="680085" cy="680085"/>
            </a:xfrm>
            <a:custGeom>
              <a:avLst/>
              <a:gdLst/>
              <a:ahLst/>
              <a:cxnLst/>
              <a:rect l="l" t="t" r="r" b="b"/>
              <a:pathLst>
                <a:path w="680084" h="680085">
                  <a:moveTo>
                    <a:pt x="0" y="373887"/>
                  </a:moveTo>
                  <a:lnTo>
                    <a:pt x="152908" y="373887"/>
                  </a:lnTo>
                  <a:lnTo>
                    <a:pt x="152908" y="0"/>
                  </a:lnTo>
                  <a:lnTo>
                    <a:pt x="526796" y="0"/>
                  </a:lnTo>
                  <a:lnTo>
                    <a:pt x="526796" y="373887"/>
                  </a:lnTo>
                  <a:lnTo>
                    <a:pt x="679703" y="373887"/>
                  </a:lnTo>
                  <a:lnTo>
                    <a:pt x="339851" y="679703"/>
                  </a:lnTo>
                  <a:lnTo>
                    <a:pt x="0" y="373887"/>
                  </a:lnTo>
                  <a:close/>
                </a:path>
              </a:pathLst>
            </a:custGeom>
            <a:ln w="25908">
              <a:solidFill>
                <a:srgbClr val="CCCF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651497" y="5191506"/>
              <a:ext cx="680085" cy="680085"/>
            </a:xfrm>
            <a:custGeom>
              <a:avLst/>
              <a:gdLst/>
              <a:ahLst/>
              <a:cxnLst/>
              <a:rect l="l" t="t" r="r" b="b"/>
              <a:pathLst>
                <a:path w="680084" h="680085">
                  <a:moveTo>
                    <a:pt x="526796" y="0"/>
                  </a:moveTo>
                  <a:lnTo>
                    <a:pt x="152907" y="0"/>
                  </a:lnTo>
                  <a:lnTo>
                    <a:pt x="152907" y="373888"/>
                  </a:lnTo>
                  <a:lnTo>
                    <a:pt x="0" y="373888"/>
                  </a:lnTo>
                  <a:lnTo>
                    <a:pt x="339851" y="679704"/>
                  </a:lnTo>
                  <a:lnTo>
                    <a:pt x="679703" y="373888"/>
                  </a:lnTo>
                  <a:lnTo>
                    <a:pt x="526796" y="373888"/>
                  </a:lnTo>
                  <a:lnTo>
                    <a:pt x="526796" y="0"/>
                  </a:lnTo>
                  <a:close/>
                </a:path>
              </a:pathLst>
            </a:custGeom>
            <a:solidFill>
              <a:srgbClr val="CCCFD6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651497" y="5191506"/>
              <a:ext cx="680085" cy="680085"/>
            </a:xfrm>
            <a:custGeom>
              <a:avLst/>
              <a:gdLst/>
              <a:ahLst/>
              <a:cxnLst/>
              <a:rect l="l" t="t" r="r" b="b"/>
              <a:pathLst>
                <a:path w="680084" h="680085">
                  <a:moveTo>
                    <a:pt x="0" y="373888"/>
                  </a:moveTo>
                  <a:lnTo>
                    <a:pt x="152907" y="373888"/>
                  </a:lnTo>
                  <a:lnTo>
                    <a:pt x="152907" y="0"/>
                  </a:lnTo>
                  <a:lnTo>
                    <a:pt x="526796" y="0"/>
                  </a:lnTo>
                  <a:lnTo>
                    <a:pt x="526796" y="373888"/>
                  </a:lnTo>
                  <a:lnTo>
                    <a:pt x="679703" y="373888"/>
                  </a:lnTo>
                  <a:lnTo>
                    <a:pt x="339851" y="679704"/>
                  </a:lnTo>
                  <a:lnTo>
                    <a:pt x="0" y="373888"/>
                  </a:lnTo>
                  <a:close/>
                </a:path>
              </a:pathLst>
            </a:custGeom>
            <a:ln w="25908">
              <a:solidFill>
                <a:srgbClr val="CCCF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7883652" y="859536"/>
            <a:ext cx="1152525" cy="5666740"/>
          </a:xfrm>
          <a:custGeom>
            <a:avLst/>
            <a:gdLst/>
            <a:ahLst/>
            <a:cxnLst/>
            <a:rect l="l" t="t" r="r" b="b"/>
            <a:pathLst>
              <a:path w="1152525" h="5666740">
                <a:moveTo>
                  <a:pt x="0" y="5090160"/>
                </a:moveTo>
                <a:lnTo>
                  <a:pt x="288036" y="5090160"/>
                </a:lnTo>
                <a:lnTo>
                  <a:pt x="288036" y="0"/>
                </a:lnTo>
                <a:lnTo>
                  <a:pt x="864107" y="0"/>
                </a:lnTo>
                <a:lnTo>
                  <a:pt x="864107" y="5090160"/>
                </a:lnTo>
                <a:lnTo>
                  <a:pt x="1152144" y="5090160"/>
                </a:lnTo>
                <a:lnTo>
                  <a:pt x="576072" y="5666232"/>
                </a:lnTo>
                <a:lnTo>
                  <a:pt x="0" y="509016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178672" y="1072388"/>
            <a:ext cx="528320" cy="49485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algn="ctr">
              <a:lnSpc>
                <a:spcPts val="1810"/>
              </a:lnSpc>
            </a:pPr>
            <a:r>
              <a:rPr sz="1800" spc="-5" dirty="0">
                <a:latin typeface="Calibri"/>
                <a:cs typeface="Calibri"/>
              </a:rPr>
              <a:t>Dalam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tempoh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14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hari </a:t>
            </a:r>
            <a:r>
              <a:rPr sz="1800" spc="-15" dirty="0">
                <a:latin typeface="Calibri"/>
                <a:cs typeface="Calibri"/>
              </a:rPr>
              <a:t>bekerja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daripada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tarikh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projek</a:t>
            </a:r>
            <a:endParaRPr sz="18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akhir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dijalankan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31975" y="224681"/>
            <a:ext cx="6214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CARTA ALIR LAPORAN AKHIR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9167" y="6613652"/>
            <a:ext cx="15068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  <a:hlinkClick r:id="rId2"/>
              </a:rPr>
              <a:t>www.pphp.unisza.edu.my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7304" y="3057144"/>
            <a:ext cx="8130540" cy="3776979"/>
            <a:chOff x="527304" y="3057144"/>
            <a:chExt cx="8130540" cy="377697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00544" y="6588250"/>
              <a:ext cx="184403" cy="2453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40258" y="3070098"/>
              <a:ext cx="8105140" cy="1295400"/>
            </a:xfrm>
            <a:custGeom>
              <a:avLst/>
              <a:gdLst/>
              <a:ahLst/>
              <a:cxnLst/>
              <a:rect l="l" t="t" r="r" b="b"/>
              <a:pathLst>
                <a:path w="8105140" h="1295400">
                  <a:moveTo>
                    <a:pt x="7888732" y="0"/>
                  </a:moveTo>
                  <a:lnTo>
                    <a:pt x="215900" y="0"/>
                  </a:lnTo>
                  <a:lnTo>
                    <a:pt x="166395" y="5701"/>
                  </a:lnTo>
                  <a:lnTo>
                    <a:pt x="120951" y="21941"/>
                  </a:lnTo>
                  <a:lnTo>
                    <a:pt x="80864" y="47426"/>
                  </a:lnTo>
                  <a:lnTo>
                    <a:pt x="47430" y="80859"/>
                  </a:lnTo>
                  <a:lnTo>
                    <a:pt x="21943" y="120946"/>
                  </a:lnTo>
                  <a:lnTo>
                    <a:pt x="5701" y="166391"/>
                  </a:lnTo>
                  <a:lnTo>
                    <a:pt x="0" y="215900"/>
                  </a:lnTo>
                  <a:lnTo>
                    <a:pt x="0" y="1079500"/>
                  </a:lnTo>
                  <a:lnTo>
                    <a:pt x="5701" y="1129008"/>
                  </a:lnTo>
                  <a:lnTo>
                    <a:pt x="21943" y="1174453"/>
                  </a:lnTo>
                  <a:lnTo>
                    <a:pt x="47430" y="1214540"/>
                  </a:lnTo>
                  <a:lnTo>
                    <a:pt x="80864" y="1247973"/>
                  </a:lnTo>
                  <a:lnTo>
                    <a:pt x="120951" y="1273458"/>
                  </a:lnTo>
                  <a:lnTo>
                    <a:pt x="166395" y="1289698"/>
                  </a:lnTo>
                  <a:lnTo>
                    <a:pt x="215900" y="1295400"/>
                  </a:lnTo>
                  <a:lnTo>
                    <a:pt x="7888732" y="1295400"/>
                  </a:lnTo>
                  <a:lnTo>
                    <a:pt x="7938240" y="1289698"/>
                  </a:lnTo>
                  <a:lnTo>
                    <a:pt x="7983685" y="1273458"/>
                  </a:lnTo>
                  <a:lnTo>
                    <a:pt x="8023772" y="1247973"/>
                  </a:lnTo>
                  <a:lnTo>
                    <a:pt x="8057205" y="1214540"/>
                  </a:lnTo>
                  <a:lnTo>
                    <a:pt x="8082690" y="1174453"/>
                  </a:lnTo>
                  <a:lnTo>
                    <a:pt x="8098930" y="1129008"/>
                  </a:lnTo>
                  <a:lnTo>
                    <a:pt x="8104632" y="1079500"/>
                  </a:lnTo>
                  <a:lnTo>
                    <a:pt x="8104632" y="215900"/>
                  </a:lnTo>
                  <a:lnTo>
                    <a:pt x="8098930" y="166391"/>
                  </a:lnTo>
                  <a:lnTo>
                    <a:pt x="8082690" y="120946"/>
                  </a:lnTo>
                  <a:lnTo>
                    <a:pt x="8057205" y="80859"/>
                  </a:lnTo>
                  <a:lnTo>
                    <a:pt x="8023772" y="47426"/>
                  </a:lnTo>
                  <a:lnTo>
                    <a:pt x="7983685" y="21941"/>
                  </a:lnTo>
                  <a:lnTo>
                    <a:pt x="7938240" y="5701"/>
                  </a:lnTo>
                  <a:lnTo>
                    <a:pt x="7888732" y="0"/>
                  </a:lnTo>
                  <a:close/>
                </a:path>
              </a:pathLst>
            </a:custGeom>
            <a:solidFill>
              <a:srgbClr val="4F81B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0258" y="3070098"/>
              <a:ext cx="8105140" cy="1295400"/>
            </a:xfrm>
            <a:custGeom>
              <a:avLst/>
              <a:gdLst/>
              <a:ahLst/>
              <a:cxnLst/>
              <a:rect l="l" t="t" r="r" b="b"/>
              <a:pathLst>
                <a:path w="8105140" h="1295400">
                  <a:moveTo>
                    <a:pt x="0" y="215900"/>
                  </a:moveTo>
                  <a:lnTo>
                    <a:pt x="5701" y="166391"/>
                  </a:lnTo>
                  <a:lnTo>
                    <a:pt x="21943" y="120946"/>
                  </a:lnTo>
                  <a:lnTo>
                    <a:pt x="47430" y="80859"/>
                  </a:lnTo>
                  <a:lnTo>
                    <a:pt x="80864" y="47426"/>
                  </a:lnTo>
                  <a:lnTo>
                    <a:pt x="120951" y="21941"/>
                  </a:lnTo>
                  <a:lnTo>
                    <a:pt x="166395" y="5701"/>
                  </a:lnTo>
                  <a:lnTo>
                    <a:pt x="215900" y="0"/>
                  </a:lnTo>
                  <a:lnTo>
                    <a:pt x="7888732" y="0"/>
                  </a:lnTo>
                  <a:lnTo>
                    <a:pt x="7938240" y="5701"/>
                  </a:lnTo>
                  <a:lnTo>
                    <a:pt x="7983685" y="21941"/>
                  </a:lnTo>
                  <a:lnTo>
                    <a:pt x="8023772" y="47426"/>
                  </a:lnTo>
                  <a:lnTo>
                    <a:pt x="8057205" y="80859"/>
                  </a:lnTo>
                  <a:lnTo>
                    <a:pt x="8082690" y="120946"/>
                  </a:lnTo>
                  <a:lnTo>
                    <a:pt x="8098930" y="166391"/>
                  </a:lnTo>
                  <a:lnTo>
                    <a:pt x="8104632" y="215900"/>
                  </a:lnTo>
                  <a:lnTo>
                    <a:pt x="8104632" y="1079500"/>
                  </a:lnTo>
                  <a:lnTo>
                    <a:pt x="8098930" y="1129008"/>
                  </a:lnTo>
                  <a:lnTo>
                    <a:pt x="8082690" y="1174453"/>
                  </a:lnTo>
                  <a:lnTo>
                    <a:pt x="8057205" y="1214540"/>
                  </a:lnTo>
                  <a:lnTo>
                    <a:pt x="8023772" y="1247973"/>
                  </a:lnTo>
                  <a:lnTo>
                    <a:pt x="7983685" y="1273458"/>
                  </a:lnTo>
                  <a:lnTo>
                    <a:pt x="7938240" y="1289698"/>
                  </a:lnTo>
                  <a:lnTo>
                    <a:pt x="7888732" y="1295400"/>
                  </a:lnTo>
                  <a:lnTo>
                    <a:pt x="215900" y="1295400"/>
                  </a:lnTo>
                  <a:lnTo>
                    <a:pt x="166395" y="1289698"/>
                  </a:lnTo>
                  <a:lnTo>
                    <a:pt x="120951" y="1273458"/>
                  </a:lnTo>
                  <a:lnTo>
                    <a:pt x="80864" y="1247973"/>
                  </a:lnTo>
                  <a:lnTo>
                    <a:pt x="47430" y="1214540"/>
                  </a:lnTo>
                  <a:lnTo>
                    <a:pt x="21943" y="1174453"/>
                  </a:lnTo>
                  <a:lnTo>
                    <a:pt x="5701" y="1129008"/>
                  </a:lnTo>
                  <a:lnTo>
                    <a:pt x="0" y="1079500"/>
                  </a:lnTo>
                  <a:lnTo>
                    <a:pt x="0" y="2159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50135" y="3429000"/>
            <a:ext cx="52698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dirty="0"/>
              <a:t>PROSEDUR KEWANGAN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8813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9308" y="3227832"/>
            <a:ext cx="3877310" cy="1211580"/>
          </a:xfrm>
          <a:custGeom>
            <a:avLst/>
            <a:gdLst/>
            <a:ahLst/>
            <a:cxnLst/>
            <a:rect l="l" t="t" r="r" b="b"/>
            <a:pathLst>
              <a:path w="3877310" h="1211579">
                <a:moveTo>
                  <a:pt x="0" y="1211580"/>
                </a:moveTo>
                <a:lnTo>
                  <a:pt x="3877055" y="1211580"/>
                </a:lnTo>
                <a:lnTo>
                  <a:pt x="3877055" y="0"/>
                </a:lnTo>
                <a:lnTo>
                  <a:pt x="0" y="0"/>
                </a:lnTo>
                <a:lnTo>
                  <a:pt x="0" y="1211580"/>
                </a:lnTo>
                <a:close/>
              </a:path>
            </a:pathLst>
          </a:custGeom>
          <a:ln w="9144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15156" y="2784589"/>
            <a:ext cx="3121462" cy="1686679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2000" spc="-15" dirty="0">
                <a:latin typeface="Calibri"/>
                <a:cs typeface="Calibri"/>
              </a:rPr>
              <a:t>Invois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Pembekal</a:t>
            </a:r>
            <a:endParaRPr sz="2000" dirty="0">
              <a:latin typeface="Calibri"/>
              <a:cs typeface="Calibri"/>
            </a:endParaRPr>
          </a:p>
          <a:p>
            <a:pPr marL="184785" marR="5080" indent="-172720">
              <a:lnSpc>
                <a:spcPct val="91600"/>
              </a:lnSpc>
              <a:spcBef>
                <a:spcPts val="890"/>
              </a:spcBef>
              <a:buChar char="•"/>
              <a:tabLst>
                <a:tab pos="185420" algn="l"/>
              </a:tabLst>
            </a:pPr>
            <a:r>
              <a:rPr lang="en-MY" sz="1600" spc="-5" dirty="0">
                <a:latin typeface="Calibri"/>
                <a:cs typeface="Calibri"/>
              </a:rPr>
              <a:t>PIC </a:t>
            </a:r>
            <a:r>
              <a:rPr lang="en-MY" sz="1600" spc="-5" dirty="0" err="1">
                <a:latin typeface="Calibri"/>
                <a:cs typeface="Calibri"/>
              </a:rPr>
              <a:t>akan</a:t>
            </a:r>
            <a:r>
              <a:rPr lang="en-MY" sz="1600" spc="-5" dirty="0">
                <a:latin typeface="Calibri"/>
                <a:cs typeface="Calibri"/>
              </a:rPr>
              <a:t> </a:t>
            </a:r>
            <a:r>
              <a:rPr lang="en-MY" sz="1600" spc="-5" dirty="0" err="1">
                <a:latin typeface="Calibri"/>
                <a:cs typeface="Calibri"/>
              </a:rPr>
              <a:t>menetapkan</a:t>
            </a:r>
            <a:r>
              <a:rPr lang="en-MY" sz="1600" spc="-5" dirty="0">
                <a:latin typeface="Calibri"/>
                <a:cs typeface="Calibri"/>
              </a:rPr>
              <a:t> </a:t>
            </a:r>
            <a:r>
              <a:rPr sz="1600" spc="-10" dirty="0" err="1">
                <a:latin typeface="Calibri"/>
                <a:cs typeface="Calibri"/>
              </a:rPr>
              <a:t>pembekal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 err="1">
                <a:latin typeface="Calibri"/>
                <a:cs typeface="Calibri"/>
              </a:rPr>
              <a:t>dan</a:t>
            </a:r>
            <a:r>
              <a:rPr lang="en-MY" sz="1600" spc="-5" dirty="0">
                <a:latin typeface="Calibri"/>
                <a:cs typeface="Calibri"/>
              </a:rPr>
              <a:t> </a:t>
            </a:r>
            <a:r>
              <a:rPr lang="en-MY" sz="1600" spc="-5" dirty="0" err="1">
                <a:latin typeface="Calibri"/>
                <a:cs typeface="Calibri"/>
              </a:rPr>
              <a:t>menguruskan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proses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20" dirty="0" err="1">
                <a:latin typeface="Calibri"/>
                <a:cs typeface="Calibri"/>
              </a:rPr>
              <a:t>kewangan</a:t>
            </a:r>
            <a:r>
              <a:rPr lang="en-MY" sz="1600" spc="-20" dirty="0">
                <a:latin typeface="Calibri"/>
                <a:cs typeface="Calibri"/>
              </a:rPr>
              <a:t> (</a:t>
            </a:r>
            <a:r>
              <a:rPr lang="en-MY" sz="1600" spc="-20" dirty="0" err="1">
                <a:latin typeface="Calibri"/>
                <a:cs typeface="Calibri"/>
              </a:rPr>
              <a:t>maklumkan</a:t>
            </a:r>
            <a:r>
              <a:rPr lang="en-MY" sz="1600" spc="-20" dirty="0">
                <a:latin typeface="Calibri"/>
                <a:cs typeface="Calibri"/>
              </a:rPr>
              <a:t> </a:t>
            </a:r>
            <a:r>
              <a:rPr lang="en-MY" sz="1600" spc="-20" dirty="0" err="1">
                <a:latin typeface="Calibri"/>
                <a:cs typeface="Calibri"/>
              </a:rPr>
              <a:t>pembekal</a:t>
            </a:r>
            <a:r>
              <a:rPr lang="en-MY" sz="1600" spc="-20" dirty="0">
                <a:latin typeface="Calibri"/>
                <a:cs typeface="Calibri"/>
              </a:rPr>
              <a:t> </a:t>
            </a:r>
            <a:r>
              <a:rPr lang="en-MY" sz="1600" spc="-20" dirty="0" err="1">
                <a:latin typeface="Calibri"/>
                <a:cs typeface="Calibri"/>
              </a:rPr>
              <a:t>yg</a:t>
            </a:r>
            <a:r>
              <a:rPr lang="en-MY" sz="1600" spc="-20" dirty="0">
                <a:latin typeface="Calibri"/>
                <a:cs typeface="Calibri"/>
              </a:rPr>
              <a:t> </a:t>
            </a:r>
            <a:r>
              <a:rPr lang="en-MY" sz="1600" spc="-20" dirty="0" err="1">
                <a:latin typeface="Calibri"/>
                <a:cs typeface="Calibri"/>
              </a:rPr>
              <a:t>dipilih</a:t>
            </a:r>
            <a:r>
              <a:rPr lang="en-MY" sz="1600" spc="-20" dirty="0">
                <a:latin typeface="Calibri"/>
                <a:cs typeface="Calibri"/>
              </a:rPr>
              <a:t> </a:t>
            </a:r>
            <a:r>
              <a:rPr lang="en-MY" sz="1600" spc="-20" dirty="0" err="1">
                <a:latin typeface="Calibri"/>
                <a:cs typeface="Calibri"/>
              </a:rPr>
              <a:t>kepada</a:t>
            </a:r>
            <a:r>
              <a:rPr lang="en-MY" sz="1600" spc="-20" dirty="0">
                <a:latin typeface="Calibri"/>
                <a:cs typeface="Calibri"/>
              </a:rPr>
              <a:t> </a:t>
            </a:r>
            <a:r>
              <a:rPr lang="en-MY" sz="1600" spc="-20" dirty="0" err="1">
                <a:latin typeface="Calibri"/>
                <a:cs typeface="Calibri"/>
              </a:rPr>
              <a:t>pelajar</a:t>
            </a:r>
            <a:r>
              <a:rPr lang="en-MY" sz="1600" spc="-20" dirty="0">
                <a:latin typeface="Calibri"/>
                <a:cs typeface="Calibri"/>
              </a:rPr>
              <a:t> </a:t>
            </a:r>
            <a:r>
              <a:rPr lang="en-MY" sz="1600" spc="-20" dirty="0" err="1">
                <a:latin typeface="Calibri"/>
                <a:cs typeface="Calibri"/>
              </a:rPr>
              <a:t>untuk</a:t>
            </a:r>
            <a:r>
              <a:rPr lang="en-MY" sz="1600" spc="-20" dirty="0">
                <a:latin typeface="Calibri"/>
                <a:cs typeface="Calibri"/>
              </a:rPr>
              <a:t> </a:t>
            </a:r>
            <a:r>
              <a:rPr lang="en-MY" sz="1600" spc="-20" dirty="0" err="1">
                <a:latin typeface="Calibri"/>
                <a:cs typeface="Calibri"/>
              </a:rPr>
              <a:t>berurusan</a:t>
            </a:r>
            <a:r>
              <a:rPr lang="en-MY" sz="1600" spc="-20" dirty="0">
                <a:latin typeface="Calibri"/>
                <a:cs typeface="Calibri"/>
              </a:rPr>
              <a:t> </a:t>
            </a:r>
            <a:r>
              <a:rPr lang="en-MY" sz="1600" spc="-20" dirty="0" err="1">
                <a:latin typeface="Calibri"/>
                <a:cs typeface="Calibri"/>
              </a:rPr>
              <a:t>dengan</a:t>
            </a:r>
            <a:r>
              <a:rPr lang="en-MY" sz="1600" spc="-20" dirty="0">
                <a:latin typeface="Calibri"/>
                <a:cs typeface="Calibri"/>
              </a:rPr>
              <a:t> </a:t>
            </a:r>
            <a:r>
              <a:rPr lang="en-MY" sz="1600" spc="-20" dirty="0" err="1">
                <a:latin typeface="Calibri"/>
                <a:cs typeface="Calibri"/>
              </a:rPr>
              <a:t>pembekal</a:t>
            </a:r>
            <a:r>
              <a:rPr lang="en-MY" sz="1600" spc="-20" dirty="0">
                <a:latin typeface="Calibri"/>
                <a:cs typeface="Calibri"/>
              </a:rPr>
              <a:t>)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85572" y="3041904"/>
            <a:ext cx="875030" cy="1297305"/>
            <a:chOff x="385572" y="3041904"/>
            <a:chExt cx="875030" cy="12973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8526" y="3054858"/>
              <a:ext cx="848868" cy="127101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98526" y="3054858"/>
              <a:ext cx="848994" cy="1271270"/>
            </a:xfrm>
            <a:custGeom>
              <a:avLst/>
              <a:gdLst/>
              <a:ahLst/>
              <a:cxnLst/>
              <a:rect l="l" t="t" r="r" b="b"/>
              <a:pathLst>
                <a:path w="848994" h="1271270">
                  <a:moveTo>
                    <a:pt x="0" y="1271015"/>
                  </a:moveTo>
                  <a:lnTo>
                    <a:pt x="848868" y="1271015"/>
                  </a:lnTo>
                  <a:lnTo>
                    <a:pt x="848868" y="0"/>
                  </a:lnTo>
                  <a:lnTo>
                    <a:pt x="0" y="0"/>
                  </a:lnTo>
                  <a:lnTo>
                    <a:pt x="0" y="127101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4869179" y="3227832"/>
            <a:ext cx="3877310" cy="1211580"/>
          </a:xfrm>
          <a:custGeom>
            <a:avLst/>
            <a:gdLst/>
            <a:ahLst/>
            <a:cxnLst/>
            <a:rect l="l" t="t" r="r" b="b"/>
            <a:pathLst>
              <a:path w="3877309" h="1211579">
                <a:moveTo>
                  <a:pt x="0" y="1211580"/>
                </a:moveTo>
                <a:lnTo>
                  <a:pt x="3877055" y="1211580"/>
                </a:lnTo>
                <a:lnTo>
                  <a:pt x="3877055" y="0"/>
                </a:lnTo>
                <a:lnTo>
                  <a:pt x="0" y="0"/>
                </a:lnTo>
                <a:lnTo>
                  <a:pt x="0" y="1211580"/>
                </a:lnTo>
                <a:close/>
              </a:path>
            </a:pathLst>
          </a:custGeom>
          <a:ln w="9144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627750" y="2829046"/>
            <a:ext cx="2954655" cy="1460142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2000" spc="-20" dirty="0">
                <a:latin typeface="Calibri"/>
                <a:cs typeface="Calibri"/>
              </a:rPr>
              <a:t>Tuntutan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Semula</a:t>
            </a:r>
            <a:endParaRPr sz="2000" dirty="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91600"/>
              </a:lnSpc>
              <a:spcBef>
                <a:spcPts val="890"/>
              </a:spcBef>
              <a:buChar char="•"/>
              <a:tabLst>
                <a:tab pos="185420" algn="l"/>
              </a:tabLst>
            </a:pPr>
            <a:r>
              <a:rPr sz="1600" spc="-5" dirty="0">
                <a:latin typeface="Calibri"/>
                <a:cs typeface="Calibri"/>
              </a:rPr>
              <a:t>Sila </a:t>
            </a:r>
            <a:r>
              <a:rPr sz="1600" spc="-15" dirty="0">
                <a:latin typeface="Calibri"/>
                <a:cs typeface="Calibri"/>
              </a:rPr>
              <a:t>sertakan </a:t>
            </a:r>
            <a:r>
              <a:rPr sz="1600" spc="-10" dirty="0">
                <a:latin typeface="Calibri"/>
                <a:cs typeface="Calibri"/>
              </a:rPr>
              <a:t>resit </a:t>
            </a:r>
            <a:r>
              <a:rPr sz="1600" spc="-5" dirty="0">
                <a:latin typeface="Calibri"/>
                <a:cs typeface="Calibri"/>
              </a:rPr>
              <a:t>asal </a:t>
            </a:r>
            <a:r>
              <a:rPr sz="1600" spc="-10" dirty="0">
                <a:latin typeface="Calibri"/>
                <a:cs typeface="Calibri"/>
              </a:rPr>
              <a:t>pembelian </a:t>
            </a:r>
            <a:r>
              <a:rPr sz="1600" spc="-5" dirty="0">
                <a:latin typeface="Calibri"/>
                <a:cs typeface="Calibri"/>
              </a:rPr>
              <a:t> dan </a:t>
            </a:r>
            <a:r>
              <a:rPr sz="1600" spc="-15" dirty="0">
                <a:latin typeface="Calibri"/>
                <a:cs typeface="Calibri"/>
              </a:rPr>
              <a:t>serahkan </a:t>
            </a:r>
            <a:r>
              <a:rPr sz="1600" spc="-5" dirty="0">
                <a:latin typeface="Calibri"/>
                <a:cs typeface="Calibri"/>
              </a:rPr>
              <a:t>dalam masa 14 hari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selepas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program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 err="1">
                <a:latin typeface="Calibri"/>
                <a:cs typeface="Calibri"/>
              </a:rPr>
              <a:t>dijalankan</a:t>
            </a:r>
            <a:r>
              <a:rPr lang="en-MY" sz="1600" spc="-10" dirty="0">
                <a:latin typeface="Calibri"/>
                <a:cs typeface="Calibri"/>
              </a:rPr>
              <a:t> </a:t>
            </a:r>
            <a:r>
              <a:rPr lang="en-MY" sz="1600" spc="-10" dirty="0" err="1">
                <a:latin typeface="Calibri"/>
                <a:cs typeface="Calibri"/>
              </a:rPr>
              <a:t>beserta</a:t>
            </a:r>
            <a:r>
              <a:rPr lang="en-MY" sz="1600" spc="-10" dirty="0">
                <a:latin typeface="Calibri"/>
                <a:cs typeface="Calibri"/>
              </a:rPr>
              <a:t> </a:t>
            </a:r>
            <a:r>
              <a:rPr lang="en-MY" sz="1600" spc="-10" dirty="0" err="1">
                <a:latin typeface="Calibri"/>
                <a:cs typeface="Calibri"/>
              </a:rPr>
              <a:t>laporan</a:t>
            </a:r>
            <a:r>
              <a:rPr lang="en-MY" sz="1600" spc="-10" dirty="0">
                <a:latin typeface="Calibri"/>
                <a:cs typeface="Calibri"/>
              </a:rPr>
              <a:t> </a:t>
            </a:r>
            <a:r>
              <a:rPr lang="en-MY" sz="1600" spc="-10" dirty="0" err="1">
                <a:latin typeface="Calibri"/>
                <a:cs typeface="Calibri"/>
              </a:rPr>
              <a:t>kewangan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695444" y="3041904"/>
            <a:ext cx="873760" cy="1297305"/>
            <a:chOff x="4695444" y="3041904"/>
            <a:chExt cx="873760" cy="129730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08398" y="3054858"/>
              <a:ext cx="847344" cy="127101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708398" y="3054858"/>
              <a:ext cx="847725" cy="1271270"/>
            </a:xfrm>
            <a:custGeom>
              <a:avLst/>
              <a:gdLst/>
              <a:ahLst/>
              <a:cxnLst/>
              <a:rect l="l" t="t" r="r" b="b"/>
              <a:pathLst>
                <a:path w="847725" h="1271270">
                  <a:moveTo>
                    <a:pt x="0" y="1271015"/>
                  </a:moveTo>
                  <a:lnTo>
                    <a:pt x="847344" y="1271015"/>
                  </a:lnTo>
                  <a:lnTo>
                    <a:pt x="847344" y="0"/>
                  </a:lnTo>
                  <a:lnTo>
                    <a:pt x="0" y="0"/>
                  </a:lnTo>
                  <a:lnTo>
                    <a:pt x="0" y="127101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559308" y="4753355"/>
            <a:ext cx="3877310" cy="1211580"/>
          </a:xfrm>
          <a:custGeom>
            <a:avLst/>
            <a:gdLst/>
            <a:ahLst/>
            <a:cxnLst/>
            <a:rect l="l" t="t" r="r" b="b"/>
            <a:pathLst>
              <a:path w="3877310" h="1211579">
                <a:moveTo>
                  <a:pt x="0" y="1211580"/>
                </a:moveTo>
                <a:lnTo>
                  <a:pt x="3877055" y="1211580"/>
                </a:lnTo>
                <a:lnTo>
                  <a:pt x="3877055" y="0"/>
                </a:lnTo>
                <a:lnTo>
                  <a:pt x="0" y="0"/>
                </a:lnTo>
                <a:lnTo>
                  <a:pt x="0" y="1211580"/>
                </a:lnTo>
                <a:close/>
              </a:path>
            </a:pathLst>
          </a:custGeom>
          <a:ln w="9144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386205" y="4343400"/>
            <a:ext cx="2911475" cy="1459502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2000" spc="-5" dirty="0">
                <a:latin typeface="Calibri"/>
                <a:cs typeface="Calibri"/>
              </a:rPr>
              <a:t>Pendahuluan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Tunai</a:t>
            </a:r>
            <a:endParaRPr sz="2000" dirty="0">
              <a:latin typeface="Calibri"/>
              <a:cs typeface="Calibri"/>
            </a:endParaRPr>
          </a:p>
          <a:p>
            <a:pPr marL="184785" marR="5080" indent="-172720">
              <a:lnSpc>
                <a:spcPct val="91600"/>
              </a:lnSpc>
              <a:spcBef>
                <a:spcPts val="885"/>
              </a:spcBef>
              <a:buChar char="•"/>
              <a:tabLst>
                <a:tab pos="185420" algn="l"/>
              </a:tabLst>
            </a:pPr>
            <a:r>
              <a:rPr sz="1600" spc="-10" dirty="0">
                <a:latin typeface="Calibri"/>
                <a:cs typeface="Calibri"/>
              </a:rPr>
              <a:t>Pendahuluan akan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dimasukkan </a:t>
            </a:r>
            <a:r>
              <a:rPr sz="1600" spc="-5" dirty="0">
                <a:latin typeface="Calibri"/>
                <a:cs typeface="Calibri"/>
              </a:rPr>
              <a:t> dalam </a:t>
            </a:r>
            <a:r>
              <a:rPr sz="1600" spc="-10" dirty="0" err="1">
                <a:latin typeface="Calibri"/>
                <a:cs typeface="Calibri"/>
              </a:rPr>
              <a:t>akaun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10" dirty="0" err="1">
                <a:latin typeface="Calibri"/>
                <a:cs typeface="Calibri"/>
              </a:rPr>
              <a:t>pe</a:t>
            </a:r>
            <a:r>
              <a:rPr lang="en-MY" sz="1600" spc="-10" dirty="0" err="1">
                <a:latin typeface="Calibri"/>
                <a:cs typeface="Calibri"/>
              </a:rPr>
              <a:t>ngarah</a:t>
            </a:r>
            <a:r>
              <a:rPr lang="en-MY" sz="1600" spc="-10" dirty="0">
                <a:latin typeface="Calibri"/>
                <a:cs typeface="Calibri"/>
              </a:rPr>
              <a:t> @ </a:t>
            </a:r>
            <a:r>
              <a:rPr lang="en-MY" sz="1600" spc="-10" dirty="0" err="1">
                <a:latin typeface="Calibri"/>
                <a:cs typeface="Calibri"/>
              </a:rPr>
              <a:t>bendahari</a:t>
            </a:r>
            <a:r>
              <a:rPr lang="en-MY" sz="1600" spc="-10" dirty="0">
                <a:latin typeface="Calibri"/>
                <a:cs typeface="Calibri"/>
              </a:rPr>
              <a:t> program </a:t>
            </a:r>
            <a:r>
              <a:rPr sz="1600" spc="-10" dirty="0" err="1">
                <a:latin typeface="Calibri"/>
                <a:cs typeface="Calibri"/>
              </a:rPr>
              <a:t>sebelum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program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85572" y="4565903"/>
            <a:ext cx="875030" cy="1298575"/>
            <a:chOff x="385572" y="4565903"/>
            <a:chExt cx="875030" cy="1298575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526" y="4578857"/>
              <a:ext cx="848868" cy="127254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98526" y="4578857"/>
              <a:ext cx="848994" cy="1272540"/>
            </a:xfrm>
            <a:custGeom>
              <a:avLst/>
              <a:gdLst/>
              <a:ahLst/>
              <a:cxnLst/>
              <a:rect l="l" t="t" r="r" b="b"/>
              <a:pathLst>
                <a:path w="848994" h="1272539">
                  <a:moveTo>
                    <a:pt x="0" y="1272540"/>
                  </a:moveTo>
                  <a:lnTo>
                    <a:pt x="848868" y="1272540"/>
                  </a:lnTo>
                  <a:lnTo>
                    <a:pt x="848868" y="0"/>
                  </a:lnTo>
                  <a:lnTo>
                    <a:pt x="0" y="0"/>
                  </a:lnTo>
                  <a:lnTo>
                    <a:pt x="0" y="127254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4869179" y="4753355"/>
            <a:ext cx="3877310" cy="1211580"/>
          </a:xfrm>
          <a:custGeom>
            <a:avLst/>
            <a:gdLst/>
            <a:ahLst/>
            <a:cxnLst/>
            <a:rect l="l" t="t" r="r" b="b"/>
            <a:pathLst>
              <a:path w="3877309" h="1211579">
                <a:moveTo>
                  <a:pt x="0" y="1211580"/>
                </a:moveTo>
                <a:lnTo>
                  <a:pt x="3877055" y="1211580"/>
                </a:lnTo>
                <a:lnTo>
                  <a:pt x="3877055" y="0"/>
                </a:lnTo>
                <a:lnTo>
                  <a:pt x="0" y="0"/>
                </a:lnTo>
                <a:lnTo>
                  <a:pt x="0" y="1211580"/>
                </a:lnTo>
                <a:close/>
              </a:path>
            </a:pathLst>
          </a:custGeom>
          <a:ln w="9144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474625" y="4343400"/>
            <a:ext cx="3288375" cy="1476686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lang="en-MY" sz="2000" dirty="0">
                <a:latin typeface="Calibri"/>
                <a:cs typeface="Calibri"/>
              </a:rPr>
              <a:t>  Electronic Fund Transfer (EFT)</a:t>
            </a:r>
            <a:endParaRPr sz="2000" dirty="0">
              <a:latin typeface="Calibri"/>
              <a:cs typeface="Calibri"/>
            </a:endParaRPr>
          </a:p>
          <a:p>
            <a:pPr marL="184785" marR="5080" indent="-172720">
              <a:lnSpc>
                <a:spcPts val="1750"/>
              </a:lnSpc>
              <a:spcBef>
                <a:spcPts val="925"/>
              </a:spcBef>
              <a:buChar char="•"/>
              <a:tabLst>
                <a:tab pos="185420" algn="l"/>
              </a:tabLst>
            </a:pPr>
            <a:r>
              <a:rPr lang="en-MY" sz="1600" spc="-15" dirty="0">
                <a:latin typeface="Calibri"/>
                <a:cs typeface="Calibri"/>
              </a:rPr>
              <a:t>Isi </a:t>
            </a:r>
            <a:r>
              <a:rPr lang="en-MY" sz="1600" spc="-15" dirty="0" err="1">
                <a:latin typeface="Calibri"/>
                <a:cs typeface="Calibri"/>
              </a:rPr>
              <a:t>Borang</a:t>
            </a:r>
            <a:r>
              <a:rPr lang="en-MY" sz="1600" spc="-15" dirty="0">
                <a:latin typeface="Calibri"/>
                <a:cs typeface="Calibri"/>
              </a:rPr>
              <a:t> EFT </a:t>
            </a:r>
            <a:r>
              <a:rPr lang="en-MY" sz="1600" spc="-15" dirty="0" err="1">
                <a:latin typeface="Calibri"/>
                <a:cs typeface="Calibri"/>
              </a:rPr>
              <a:t>dan</a:t>
            </a:r>
            <a:r>
              <a:rPr lang="en-MY" sz="1600" spc="-15" dirty="0">
                <a:latin typeface="Calibri"/>
                <a:cs typeface="Calibri"/>
              </a:rPr>
              <a:t> </a:t>
            </a:r>
            <a:r>
              <a:rPr lang="en-MY" sz="1600" spc="-15" dirty="0" err="1">
                <a:latin typeface="Calibri"/>
                <a:cs typeface="Calibri"/>
              </a:rPr>
              <a:t>sertakan</a:t>
            </a:r>
            <a:r>
              <a:rPr lang="en-MY" sz="1600" spc="-15" dirty="0">
                <a:latin typeface="Calibri"/>
                <a:cs typeface="Calibri"/>
              </a:rPr>
              <a:t> </a:t>
            </a:r>
            <a:r>
              <a:rPr lang="en-MY" sz="1600" spc="-15" dirty="0" err="1">
                <a:latin typeface="Calibri"/>
                <a:cs typeface="Calibri"/>
              </a:rPr>
              <a:t>bersama</a:t>
            </a:r>
            <a:r>
              <a:rPr lang="en-MY" sz="1600" spc="-15" dirty="0">
                <a:latin typeface="Calibri"/>
                <a:cs typeface="Calibri"/>
              </a:rPr>
              <a:t> slip </a:t>
            </a:r>
            <a:r>
              <a:rPr lang="en-MY" sz="1600" spc="-15" dirty="0" err="1">
                <a:latin typeface="Calibri"/>
                <a:cs typeface="Calibri"/>
              </a:rPr>
              <a:t>pengesahan</a:t>
            </a:r>
            <a:r>
              <a:rPr lang="en-MY" sz="1600" spc="-15" dirty="0">
                <a:latin typeface="Calibri"/>
                <a:cs typeface="Calibri"/>
              </a:rPr>
              <a:t> </a:t>
            </a:r>
            <a:r>
              <a:rPr lang="en-MY" sz="1600" spc="-15" dirty="0" err="1">
                <a:latin typeface="Calibri"/>
                <a:cs typeface="Calibri"/>
              </a:rPr>
              <a:t>nombor</a:t>
            </a:r>
            <a:r>
              <a:rPr lang="en-MY" sz="1600" spc="-15" dirty="0">
                <a:latin typeface="Calibri"/>
                <a:cs typeface="Calibri"/>
              </a:rPr>
              <a:t> </a:t>
            </a:r>
            <a:r>
              <a:rPr lang="en-MY" sz="1600" spc="-15" dirty="0" err="1">
                <a:latin typeface="Calibri"/>
                <a:cs typeface="Calibri"/>
              </a:rPr>
              <a:t>akaun</a:t>
            </a:r>
            <a:r>
              <a:rPr lang="en-MY" sz="1600" spc="-15" dirty="0">
                <a:latin typeface="Calibri"/>
                <a:cs typeface="Calibri"/>
              </a:rPr>
              <a:t> bank (</a:t>
            </a:r>
            <a:r>
              <a:rPr lang="en-MY" sz="1600" spc="-15" dirty="0" err="1">
                <a:latin typeface="Calibri"/>
                <a:cs typeface="Calibri"/>
              </a:rPr>
              <a:t>Bayaran</a:t>
            </a:r>
            <a:r>
              <a:rPr lang="en-MY" sz="1600" spc="-15" dirty="0">
                <a:latin typeface="Calibri"/>
                <a:cs typeface="Calibri"/>
              </a:rPr>
              <a:t> </a:t>
            </a:r>
            <a:r>
              <a:rPr lang="en-MY" sz="1600" spc="-15" dirty="0" err="1">
                <a:latin typeface="Calibri"/>
                <a:cs typeface="Calibri"/>
              </a:rPr>
              <a:t>Penceramah,pegadil</a:t>
            </a:r>
            <a:r>
              <a:rPr lang="en-MY" sz="1600" spc="-15" dirty="0">
                <a:latin typeface="Calibri"/>
                <a:cs typeface="Calibri"/>
              </a:rPr>
              <a:t>/</a:t>
            </a:r>
            <a:r>
              <a:rPr lang="en-MY" sz="1600" spc="-15" dirty="0" err="1">
                <a:latin typeface="Calibri"/>
                <a:cs typeface="Calibri"/>
              </a:rPr>
              <a:t>juri</a:t>
            </a:r>
            <a:r>
              <a:rPr lang="en-MY" sz="1600" spc="-15" dirty="0">
                <a:latin typeface="Calibri"/>
                <a:cs typeface="Calibri"/>
              </a:rPr>
              <a:t>, </a:t>
            </a:r>
            <a:r>
              <a:rPr lang="en-MY" sz="1600" spc="-15" dirty="0" err="1">
                <a:latin typeface="Calibri"/>
                <a:cs typeface="Calibri"/>
              </a:rPr>
              <a:t>Jurulatih</a:t>
            </a:r>
            <a:r>
              <a:rPr lang="en-MY" sz="1600" spc="-15" dirty="0">
                <a:latin typeface="Calibri"/>
                <a:cs typeface="Calibri"/>
              </a:rPr>
              <a:t> </a:t>
            </a:r>
            <a:r>
              <a:rPr lang="en-MY" sz="1600" spc="-15" dirty="0" err="1">
                <a:latin typeface="Calibri"/>
                <a:cs typeface="Calibri"/>
              </a:rPr>
              <a:t>dan</a:t>
            </a:r>
            <a:r>
              <a:rPr lang="en-MY" sz="1600" spc="-15" dirty="0">
                <a:latin typeface="Calibri"/>
                <a:cs typeface="Calibri"/>
              </a:rPr>
              <a:t> </a:t>
            </a:r>
            <a:r>
              <a:rPr lang="en-MY" sz="1600" spc="-15" dirty="0" err="1">
                <a:latin typeface="Calibri"/>
                <a:cs typeface="Calibri"/>
              </a:rPr>
              <a:t>pemenang</a:t>
            </a:r>
            <a:r>
              <a:rPr lang="en-MY" sz="1600" spc="-15" dirty="0">
                <a:latin typeface="Calibri"/>
                <a:cs typeface="Calibri"/>
              </a:rPr>
              <a:t>)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695444" y="4565903"/>
            <a:ext cx="873760" cy="1298575"/>
            <a:chOff x="4695444" y="4565903"/>
            <a:chExt cx="873760" cy="129857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08398" y="4578857"/>
              <a:ext cx="847344" cy="127254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708398" y="4578857"/>
              <a:ext cx="847725" cy="1272540"/>
            </a:xfrm>
            <a:custGeom>
              <a:avLst/>
              <a:gdLst/>
              <a:ahLst/>
              <a:cxnLst/>
              <a:rect l="l" t="t" r="r" b="b"/>
              <a:pathLst>
                <a:path w="847725" h="1272539">
                  <a:moveTo>
                    <a:pt x="0" y="1272540"/>
                  </a:moveTo>
                  <a:lnTo>
                    <a:pt x="847344" y="1272540"/>
                  </a:lnTo>
                  <a:lnTo>
                    <a:pt x="847344" y="0"/>
                  </a:lnTo>
                  <a:lnTo>
                    <a:pt x="0" y="0"/>
                  </a:lnTo>
                  <a:lnTo>
                    <a:pt x="0" y="127254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74370" y="1687448"/>
            <a:ext cx="8195309" cy="10098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  <a:buFont typeface="Wingdings"/>
              <a:buChar char=""/>
              <a:tabLst>
                <a:tab pos="240029" algn="l"/>
              </a:tabLst>
            </a:pPr>
            <a:r>
              <a:rPr sz="1600" spc="-5" dirty="0">
                <a:latin typeface="Calibri"/>
                <a:cs typeface="Calibri"/>
              </a:rPr>
              <a:t>Semasa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pembentangan,</a:t>
            </a:r>
            <a:r>
              <a:rPr sz="1600" spc="-5" dirty="0">
                <a:latin typeface="Calibri"/>
                <a:cs typeface="Calibri"/>
              </a:rPr>
              <a:t> pelajar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perlu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mencadangkan</a:t>
            </a:r>
            <a:r>
              <a:rPr sz="1600" spc="-5" dirty="0">
                <a:latin typeface="Calibri"/>
                <a:cs typeface="Calibri"/>
              </a:rPr>
              <a:t> prosedur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kewangan</a:t>
            </a:r>
            <a:r>
              <a:rPr sz="1600" spc="-10" dirty="0">
                <a:latin typeface="Calibri"/>
                <a:cs typeface="Calibri"/>
              </a:rPr>
              <a:t> untuk</a:t>
            </a:r>
            <a:r>
              <a:rPr sz="1600" spc="-5" dirty="0">
                <a:latin typeface="Calibri"/>
                <a:cs typeface="Calibri"/>
              </a:rPr>
              <a:t> setiap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item,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samada </a:t>
            </a:r>
            <a:r>
              <a:rPr sz="1600" spc="-5" dirty="0" err="1">
                <a:latin typeface="Calibri"/>
                <a:cs typeface="Calibri"/>
              </a:rPr>
              <a:t>menggunakan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 err="1">
                <a:latin typeface="Calibri"/>
                <a:cs typeface="Calibri"/>
              </a:rPr>
              <a:t>invois</a:t>
            </a:r>
            <a:r>
              <a:rPr lang="en-MY" sz="1600" spc="-10" dirty="0">
                <a:latin typeface="Calibri"/>
                <a:cs typeface="Calibri"/>
              </a:rPr>
              <a:t> </a:t>
            </a:r>
            <a:r>
              <a:rPr lang="en-MY" sz="1600" spc="-10" dirty="0" err="1">
                <a:latin typeface="Calibri"/>
                <a:cs typeface="Calibri"/>
              </a:rPr>
              <a:t>pembekal</a:t>
            </a:r>
            <a:r>
              <a:rPr sz="1600" spc="-10" dirty="0">
                <a:latin typeface="Calibri"/>
                <a:cs typeface="Calibri"/>
              </a:rPr>
              <a:t>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 err="1">
                <a:latin typeface="Calibri"/>
                <a:cs typeface="Calibri"/>
              </a:rPr>
              <a:t>pendahuluan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 err="1">
                <a:latin typeface="Calibri"/>
                <a:cs typeface="Calibri"/>
              </a:rPr>
              <a:t>tunai</a:t>
            </a:r>
            <a:r>
              <a:rPr lang="en-MY" sz="1600" spc="-5" dirty="0">
                <a:latin typeface="Calibri"/>
                <a:cs typeface="Calibri"/>
              </a:rPr>
              <a:t>, </a:t>
            </a:r>
            <a:r>
              <a:rPr lang="en-MY" sz="1600" spc="-10" dirty="0" err="1">
                <a:cs typeface="Calibri"/>
              </a:rPr>
              <a:t>tuntutan</a:t>
            </a:r>
            <a:r>
              <a:rPr lang="en-MY" sz="1600" spc="-10" dirty="0">
                <a:cs typeface="Calibri"/>
              </a:rPr>
              <a:t> </a:t>
            </a:r>
            <a:r>
              <a:rPr lang="en-MY" sz="1600" spc="-10" dirty="0" err="1">
                <a:cs typeface="Calibri"/>
              </a:rPr>
              <a:t>semula</a:t>
            </a:r>
            <a:r>
              <a:rPr lang="en-MY" sz="1600" spc="-10" dirty="0">
                <a:cs typeface="Calibri"/>
              </a:rPr>
              <a:t> </a:t>
            </a:r>
            <a:r>
              <a:rPr lang="en-MY" sz="1600" spc="-10" dirty="0" err="1">
                <a:cs typeface="Calibri"/>
              </a:rPr>
              <a:t>atau</a:t>
            </a:r>
            <a:r>
              <a:rPr lang="en-MY" sz="1600" spc="-10" dirty="0">
                <a:cs typeface="Calibri"/>
              </a:rPr>
              <a:t> </a:t>
            </a:r>
            <a:r>
              <a:rPr lang="en-MY" sz="1600" spc="-5" dirty="0">
                <a:cs typeface="Calibri"/>
              </a:rPr>
              <a:t>EFT</a:t>
            </a:r>
            <a:endParaRPr lang="en-MY" sz="1600" dirty="0"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  <a:buFont typeface="Wingdings"/>
              <a:buChar char=""/>
              <a:tabLst>
                <a:tab pos="240029" algn="l"/>
              </a:tabLst>
            </a:pPr>
            <a:r>
              <a:rPr sz="1600" spc="-10" dirty="0" err="1">
                <a:latin typeface="Calibri"/>
                <a:cs typeface="Calibri"/>
              </a:rPr>
              <a:t>Kaedah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muktamad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akan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tertera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pada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kelulusan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bertulis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bergantung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-15" dirty="0" err="1">
                <a:latin typeface="Calibri"/>
                <a:cs typeface="Calibri"/>
              </a:rPr>
              <a:t>kepada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-10" dirty="0" err="1">
                <a:latin typeface="Calibri"/>
                <a:cs typeface="Calibri"/>
              </a:rPr>
              <a:t>kelulusan</a:t>
            </a:r>
            <a:r>
              <a:rPr lang="en-MY" sz="1600" spc="-10" dirty="0">
                <a:latin typeface="Calibri"/>
                <a:cs typeface="Calibri"/>
              </a:rPr>
              <a:t> panel </a:t>
            </a:r>
            <a:r>
              <a:rPr lang="en-MY" sz="1600" spc="-10" dirty="0" err="1">
                <a:latin typeface="Calibri"/>
                <a:cs typeface="Calibri"/>
              </a:rPr>
              <a:t>pembentang</a:t>
            </a:r>
            <a:r>
              <a:rPr lang="en-MY" sz="1600" spc="-10" dirty="0">
                <a:latin typeface="Calibri"/>
                <a:cs typeface="Calibri"/>
              </a:rPr>
              <a:t> </a:t>
            </a:r>
            <a:r>
              <a:rPr lang="en-MY" sz="1600" spc="-10" dirty="0" err="1">
                <a:latin typeface="Calibri"/>
                <a:cs typeface="Calibri"/>
              </a:rPr>
              <a:t>dan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10" dirty="0" err="1">
                <a:latin typeface="Calibri"/>
                <a:cs typeface="Calibri"/>
              </a:rPr>
              <a:t>bendahari</a:t>
            </a:r>
            <a:r>
              <a:rPr lang="en-MY" sz="1600" dirty="0">
                <a:latin typeface="Calibri"/>
                <a:cs typeface="Calibri"/>
              </a:rPr>
              <a:t> </a:t>
            </a:r>
            <a:r>
              <a:rPr sz="1600" spc="-10" dirty="0" err="1">
                <a:latin typeface="Calibri"/>
                <a:cs typeface="Calibri"/>
              </a:rPr>
              <a:t>UniSZA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22130" y="513793"/>
            <a:ext cx="4283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8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PROSEDUR KEWANGAN UMUM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8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28401"/>
              </p:ext>
            </p:extLst>
          </p:nvPr>
        </p:nvGraphicFramePr>
        <p:xfrm>
          <a:off x="628788" y="2060848"/>
          <a:ext cx="8210412" cy="450531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855161">
                  <a:extLst>
                    <a:ext uri="{9D8B030D-6E8A-4147-A177-3AD203B41FA5}">
                      <a16:colId xmlns:a16="http://schemas.microsoft.com/office/drawing/2014/main" val="357156981"/>
                    </a:ext>
                  </a:extLst>
                </a:gridCol>
                <a:gridCol w="6355251">
                  <a:extLst>
                    <a:ext uri="{9D8B030D-6E8A-4147-A177-3AD203B41FA5}">
                      <a16:colId xmlns:a16="http://schemas.microsoft.com/office/drawing/2014/main" val="1305543940"/>
                    </a:ext>
                  </a:extLst>
                </a:gridCol>
              </a:tblGrid>
              <a:tr h="5733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KAEDAH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TATACARA</a:t>
                      </a:r>
                      <a:endParaRPr lang="en-MY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087265"/>
                  </a:ext>
                </a:extLst>
              </a:tr>
              <a:tr h="2928356">
                <a:tc>
                  <a:txBody>
                    <a:bodyPr/>
                    <a:lstStyle/>
                    <a:p>
                      <a:r>
                        <a:rPr lang="en-US" sz="2400" dirty="0"/>
                        <a:t>INVOIS</a:t>
                      </a:r>
                      <a:r>
                        <a:rPr lang="en-US" sz="2400" baseline="0" dirty="0"/>
                        <a:t> PEMBEKAL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PIC</a:t>
                      </a:r>
                      <a:r>
                        <a:rPr lang="en-US" baseline="0" dirty="0"/>
                        <a:t> AKAN MENENTUKAN PEMBEKAL YANG BERDAFTAR DAN MAKLUMKAN KEPADA PELAJAR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PIC DAPATKAN SEBUTHARGA DARIPADA PEMBEKAL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STAF KEWANGAN AKAN PROSES PB DAN PR UNTUK DAPATKAN LO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SALINAN LO (PINK) DIBERI KEPADA PEMBEKAL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DAPATKAN INVOIS DARI PEMBEKAL SELEPAS PROGRAM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STAF KEWANGAN ISI PENILAIAN PEMBEKAL (PORTAL STAF)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COP BELAKANG INVOIS DAN DAPATKAN TANDATANGAN PP DAN PENGARAH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STAF KEWANGAN AKAN PROSES AP DLM SISTEM SAGA UNTUK PROSES PEMBAYARAN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HANTAR KE PEJABAT BENDAHARI</a:t>
                      </a:r>
                    </a:p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51347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09291" y="838200"/>
            <a:ext cx="376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PROSEDUR INVOIS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656596"/>
              </p:ext>
            </p:extLst>
          </p:nvPr>
        </p:nvGraphicFramePr>
        <p:xfrm>
          <a:off x="628788" y="1926202"/>
          <a:ext cx="8134212" cy="389162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837944">
                  <a:extLst>
                    <a:ext uri="{9D8B030D-6E8A-4147-A177-3AD203B41FA5}">
                      <a16:colId xmlns:a16="http://schemas.microsoft.com/office/drawing/2014/main" val="357156981"/>
                    </a:ext>
                  </a:extLst>
                </a:gridCol>
                <a:gridCol w="6296268">
                  <a:extLst>
                    <a:ext uri="{9D8B030D-6E8A-4147-A177-3AD203B41FA5}">
                      <a16:colId xmlns:a16="http://schemas.microsoft.com/office/drawing/2014/main" val="1305543940"/>
                    </a:ext>
                  </a:extLst>
                </a:gridCol>
              </a:tblGrid>
              <a:tr h="5083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KAEDAH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TATACARA</a:t>
                      </a:r>
                      <a:endParaRPr lang="en-MY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087265"/>
                  </a:ext>
                </a:extLst>
              </a:tr>
              <a:tr h="3204252">
                <a:tc>
                  <a:txBody>
                    <a:bodyPr/>
                    <a:lstStyle/>
                    <a:p>
                      <a:r>
                        <a:rPr lang="en-US" sz="2400" dirty="0"/>
                        <a:t>TUNTUTAN</a:t>
                      </a:r>
                      <a:r>
                        <a:rPr lang="en-US" sz="2400" baseline="0" dirty="0"/>
                        <a:t> SEMULA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PENGARAH/BENDAHARI PROGRAM</a:t>
                      </a:r>
                      <a:r>
                        <a:rPr lang="en-US" baseline="0" dirty="0"/>
                        <a:t> PERLU MENGISI BORANG EFT DAN KEMBALIKAN KEPADA PIC BESERTA RESIT PEMBELIAN DAN SLIP PENGESAHAN NO. AKAUN BANK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PIC AKAN MENGELUARKAN SURAT PERMOHONAN BAYARAN BALIK DAN HANTAR KEPADA BENDAHARI BESERTA RESIT ASAL PEMBELIAN YANG DISAHKAN PENGARAH PPHP DAN SURAT KELULUSAN PERUNTUKAN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PIHAK BENDAHARI AKAN MEMPROSES PEMBAYARAN KE DALAM AKAUN PENAMA YANG BERKENAAN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FAILKAN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800" b="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MY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43259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45466" y="609600"/>
            <a:ext cx="419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PROSEDUR TUNTUTAN SEMULA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15426" y="1638708"/>
            <a:ext cx="615337" cy="130870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007804" y="1666811"/>
            <a:ext cx="3137535" cy="2116455"/>
            <a:chOff x="3007804" y="1666811"/>
            <a:chExt cx="3137535" cy="2116455"/>
          </a:xfrm>
        </p:grpSpPr>
        <p:sp>
          <p:nvSpPr>
            <p:cNvPr id="7" name="object 7"/>
            <p:cNvSpPr/>
            <p:nvPr/>
          </p:nvSpPr>
          <p:spPr>
            <a:xfrm>
              <a:off x="3020822" y="1679828"/>
              <a:ext cx="448945" cy="2090420"/>
            </a:xfrm>
            <a:custGeom>
              <a:avLst/>
              <a:gdLst/>
              <a:ahLst/>
              <a:cxnLst/>
              <a:rect l="l" t="t" r="r" b="b"/>
              <a:pathLst>
                <a:path w="448945" h="2090420">
                  <a:moveTo>
                    <a:pt x="15366" y="0"/>
                  </a:moveTo>
                  <a:lnTo>
                    <a:pt x="48662" y="34346"/>
                  </a:lnTo>
                  <a:lnTo>
                    <a:pt x="80627" y="69488"/>
                  </a:lnTo>
                  <a:lnTo>
                    <a:pt x="111260" y="105392"/>
                  </a:lnTo>
                  <a:lnTo>
                    <a:pt x="140562" y="142025"/>
                  </a:lnTo>
                  <a:lnTo>
                    <a:pt x="168532" y="179356"/>
                  </a:lnTo>
                  <a:lnTo>
                    <a:pt x="195172" y="217352"/>
                  </a:lnTo>
                  <a:lnTo>
                    <a:pt x="220480" y="255980"/>
                  </a:lnTo>
                  <a:lnTo>
                    <a:pt x="244457" y="295209"/>
                  </a:lnTo>
                  <a:lnTo>
                    <a:pt x="267102" y="335005"/>
                  </a:lnTo>
                  <a:lnTo>
                    <a:pt x="288416" y="375336"/>
                  </a:lnTo>
                  <a:lnTo>
                    <a:pt x="308399" y="416170"/>
                  </a:lnTo>
                  <a:lnTo>
                    <a:pt x="327050" y="457474"/>
                  </a:lnTo>
                  <a:lnTo>
                    <a:pt x="344370" y="499216"/>
                  </a:lnTo>
                  <a:lnTo>
                    <a:pt x="360359" y="541364"/>
                  </a:lnTo>
                  <a:lnTo>
                    <a:pt x="375016" y="583884"/>
                  </a:lnTo>
                  <a:lnTo>
                    <a:pt x="388342" y="626746"/>
                  </a:lnTo>
                  <a:lnTo>
                    <a:pt x="400336" y="669915"/>
                  </a:lnTo>
                  <a:lnTo>
                    <a:pt x="410999" y="713360"/>
                  </a:lnTo>
                  <a:lnTo>
                    <a:pt x="420331" y="757049"/>
                  </a:lnTo>
                  <a:lnTo>
                    <a:pt x="428331" y="800949"/>
                  </a:lnTo>
                  <a:lnTo>
                    <a:pt x="435000" y="845027"/>
                  </a:lnTo>
                  <a:lnTo>
                    <a:pt x="440337" y="889251"/>
                  </a:lnTo>
                  <a:lnTo>
                    <a:pt x="444343" y="933589"/>
                  </a:lnTo>
                  <a:lnTo>
                    <a:pt x="447017" y="978008"/>
                  </a:lnTo>
                  <a:lnTo>
                    <a:pt x="448360" y="1022475"/>
                  </a:lnTo>
                  <a:lnTo>
                    <a:pt x="448371" y="1066959"/>
                  </a:lnTo>
                  <a:lnTo>
                    <a:pt x="447051" y="1111428"/>
                  </a:lnTo>
                  <a:lnTo>
                    <a:pt x="444399" y="1155847"/>
                  </a:lnTo>
                  <a:lnTo>
                    <a:pt x="440415" y="1200186"/>
                  </a:lnTo>
                  <a:lnTo>
                    <a:pt x="435100" y="1244411"/>
                  </a:lnTo>
                  <a:lnTo>
                    <a:pt x="428454" y="1288491"/>
                  </a:lnTo>
                  <a:lnTo>
                    <a:pt x="420476" y="1332392"/>
                  </a:lnTo>
                  <a:lnTo>
                    <a:pt x="411166" y="1376083"/>
                  </a:lnTo>
                  <a:lnTo>
                    <a:pt x="400525" y="1419530"/>
                  </a:lnTo>
                  <a:lnTo>
                    <a:pt x="388552" y="1462702"/>
                  </a:lnTo>
                  <a:lnTo>
                    <a:pt x="375247" y="1505567"/>
                  </a:lnTo>
                  <a:lnTo>
                    <a:pt x="360611" y="1548091"/>
                  </a:lnTo>
                  <a:lnTo>
                    <a:pt x="344643" y="1590242"/>
                  </a:lnTo>
                  <a:lnTo>
                    <a:pt x="327343" y="1631988"/>
                  </a:lnTo>
                  <a:lnTo>
                    <a:pt x="308712" y="1673296"/>
                  </a:lnTo>
                  <a:lnTo>
                    <a:pt x="288749" y="1714134"/>
                  </a:lnTo>
                  <a:lnTo>
                    <a:pt x="267455" y="1754470"/>
                  </a:lnTo>
                  <a:lnTo>
                    <a:pt x="244828" y="1794271"/>
                  </a:lnTo>
                  <a:lnTo>
                    <a:pt x="220870" y="1833505"/>
                  </a:lnTo>
                  <a:lnTo>
                    <a:pt x="195580" y="1872138"/>
                  </a:lnTo>
                  <a:lnTo>
                    <a:pt x="168959" y="1910140"/>
                  </a:lnTo>
                  <a:lnTo>
                    <a:pt x="141006" y="1947477"/>
                  </a:lnTo>
                  <a:lnTo>
                    <a:pt x="111720" y="1984117"/>
                  </a:lnTo>
                  <a:lnTo>
                    <a:pt x="81104" y="2020028"/>
                  </a:lnTo>
                  <a:lnTo>
                    <a:pt x="49155" y="2055176"/>
                  </a:lnTo>
                  <a:lnTo>
                    <a:pt x="15875" y="2089531"/>
                  </a:lnTo>
                  <a:lnTo>
                    <a:pt x="15620" y="2089785"/>
                  </a:lnTo>
                  <a:lnTo>
                    <a:pt x="15493" y="2089912"/>
                  </a:lnTo>
                  <a:lnTo>
                    <a:pt x="15366" y="2090166"/>
                  </a:lnTo>
                  <a:lnTo>
                    <a:pt x="0" y="2074799"/>
                  </a:lnTo>
                  <a:lnTo>
                    <a:pt x="33462" y="2040280"/>
                  </a:lnTo>
                  <a:lnTo>
                    <a:pt x="65560" y="2004948"/>
                  </a:lnTo>
                  <a:lnTo>
                    <a:pt x="96292" y="1968834"/>
                  </a:lnTo>
                  <a:lnTo>
                    <a:pt x="125659" y="1931974"/>
                  </a:lnTo>
                  <a:lnTo>
                    <a:pt x="153660" y="1894401"/>
                  </a:lnTo>
                  <a:lnTo>
                    <a:pt x="180297" y="1856149"/>
                  </a:lnTo>
                  <a:lnTo>
                    <a:pt x="205568" y="1817252"/>
                  </a:lnTo>
                  <a:lnTo>
                    <a:pt x="229474" y="1777743"/>
                  </a:lnTo>
                  <a:lnTo>
                    <a:pt x="252015" y="1737658"/>
                  </a:lnTo>
                  <a:lnTo>
                    <a:pt x="273191" y="1697029"/>
                  </a:lnTo>
                  <a:lnTo>
                    <a:pt x="293001" y="1655891"/>
                  </a:lnTo>
                  <a:lnTo>
                    <a:pt x="311446" y="1614278"/>
                  </a:lnTo>
                  <a:lnTo>
                    <a:pt x="328526" y="1572223"/>
                  </a:lnTo>
                  <a:lnTo>
                    <a:pt x="344240" y="1529761"/>
                  </a:lnTo>
                  <a:lnTo>
                    <a:pt x="358589" y="1486925"/>
                  </a:lnTo>
                  <a:lnTo>
                    <a:pt x="371573" y="1443749"/>
                  </a:lnTo>
                  <a:lnTo>
                    <a:pt x="383192" y="1400268"/>
                  </a:lnTo>
                  <a:lnTo>
                    <a:pt x="393445" y="1356515"/>
                  </a:lnTo>
                  <a:lnTo>
                    <a:pt x="402333" y="1312523"/>
                  </a:lnTo>
                  <a:lnTo>
                    <a:pt x="409856" y="1268328"/>
                  </a:lnTo>
                  <a:lnTo>
                    <a:pt x="416013" y="1223963"/>
                  </a:lnTo>
                  <a:lnTo>
                    <a:pt x="420805" y="1179461"/>
                  </a:lnTo>
                  <a:lnTo>
                    <a:pt x="424232" y="1134858"/>
                  </a:lnTo>
                  <a:lnTo>
                    <a:pt x="426293" y="1090186"/>
                  </a:lnTo>
                  <a:lnTo>
                    <a:pt x="426989" y="1045479"/>
                  </a:lnTo>
                  <a:lnTo>
                    <a:pt x="426320" y="1000773"/>
                  </a:lnTo>
                  <a:lnTo>
                    <a:pt x="424285" y="956099"/>
                  </a:lnTo>
                  <a:lnTo>
                    <a:pt x="420885" y="911493"/>
                  </a:lnTo>
                  <a:lnTo>
                    <a:pt x="416120" y="866989"/>
                  </a:lnTo>
                  <a:lnTo>
                    <a:pt x="409989" y="822619"/>
                  </a:lnTo>
                  <a:lnTo>
                    <a:pt x="402493" y="778419"/>
                  </a:lnTo>
                  <a:lnTo>
                    <a:pt x="393631" y="734422"/>
                  </a:lnTo>
                  <a:lnTo>
                    <a:pt x="383404" y="690662"/>
                  </a:lnTo>
                  <a:lnTo>
                    <a:pt x="371812" y="647172"/>
                  </a:lnTo>
                  <a:lnTo>
                    <a:pt x="358854" y="603988"/>
                  </a:lnTo>
                  <a:lnTo>
                    <a:pt x="344531" y="561142"/>
                  </a:lnTo>
                  <a:lnTo>
                    <a:pt x="328842" y="518670"/>
                  </a:lnTo>
                  <a:lnTo>
                    <a:pt x="311788" y="476603"/>
                  </a:lnTo>
                  <a:lnTo>
                    <a:pt x="293369" y="434978"/>
                  </a:lnTo>
                  <a:lnTo>
                    <a:pt x="273584" y="393826"/>
                  </a:lnTo>
                  <a:lnTo>
                    <a:pt x="252434" y="353184"/>
                  </a:lnTo>
                  <a:lnTo>
                    <a:pt x="229918" y="313083"/>
                  </a:lnTo>
                  <a:lnTo>
                    <a:pt x="206037" y="273559"/>
                  </a:lnTo>
                  <a:lnTo>
                    <a:pt x="180790" y="234645"/>
                  </a:lnTo>
                  <a:lnTo>
                    <a:pt x="154178" y="196375"/>
                  </a:lnTo>
                  <a:lnTo>
                    <a:pt x="126200" y="158783"/>
                  </a:lnTo>
                  <a:lnTo>
                    <a:pt x="96857" y="121903"/>
                  </a:lnTo>
                  <a:lnTo>
                    <a:pt x="66148" y="85769"/>
                  </a:lnTo>
                  <a:lnTo>
                    <a:pt x="34074" y="50415"/>
                  </a:lnTo>
                  <a:lnTo>
                    <a:pt x="634" y="15875"/>
                  </a:lnTo>
                  <a:lnTo>
                    <a:pt x="380" y="15748"/>
                  </a:lnTo>
                  <a:lnTo>
                    <a:pt x="253" y="15494"/>
                  </a:lnTo>
                  <a:lnTo>
                    <a:pt x="0" y="15367"/>
                  </a:lnTo>
                  <a:lnTo>
                    <a:pt x="15366" y="0"/>
                  </a:lnTo>
                  <a:close/>
                </a:path>
              </a:pathLst>
            </a:custGeom>
            <a:ln w="25908">
              <a:solidFill>
                <a:srgbClr val="A9C3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99638" y="1767077"/>
              <a:ext cx="2932430" cy="273050"/>
            </a:xfrm>
            <a:custGeom>
              <a:avLst/>
              <a:gdLst/>
              <a:ahLst/>
              <a:cxnLst/>
              <a:rect l="l" t="t" r="r" b="b"/>
              <a:pathLst>
                <a:path w="2932429" h="273050">
                  <a:moveTo>
                    <a:pt x="2932176" y="0"/>
                  </a:moveTo>
                  <a:lnTo>
                    <a:pt x="0" y="0"/>
                  </a:lnTo>
                  <a:lnTo>
                    <a:pt x="0" y="272796"/>
                  </a:lnTo>
                  <a:lnTo>
                    <a:pt x="2932176" y="272796"/>
                  </a:lnTo>
                  <a:lnTo>
                    <a:pt x="2932176" y="0"/>
                  </a:lnTo>
                  <a:close/>
                </a:path>
              </a:pathLst>
            </a:custGeom>
            <a:solidFill>
              <a:srgbClr val="9BBA58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99638" y="1767077"/>
              <a:ext cx="2932430" cy="273050"/>
            </a:xfrm>
            <a:custGeom>
              <a:avLst/>
              <a:gdLst/>
              <a:ahLst/>
              <a:cxnLst/>
              <a:rect l="l" t="t" r="r" b="b"/>
              <a:pathLst>
                <a:path w="2932429" h="273050">
                  <a:moveTo>
                    <a:pt x="0" y="272796"/>
                  </a:moveTo>
                  <a:lnTo>
                    <a:pt x="2932176" y="272796"/>
                  </a:lnTo>
                  <a:lnTo>
                    <a:pt x="2932176" y="0"/>
                  </a:lnTo>
                  <a:lnTo>
                    <a:pt x="0" y="0"/>
                  </a:lnTo>
                  <a:lnTo>
                    <a:pt x="0" y="272796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28950" y="1732025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171450" y="0"/>
                  </a:moveTo>
                  <a:lnTo>
                    <a:pt x="125853" y="6120"/>
                  </a:lnTo>
                  <a:lnTo>
                    <a:pt x="84892" y="23396"/>
                  </a:lnTo>
                  <a:lnTo>
                    <a:pt x="50196" y="50196"/>
                  </a:lnTo>
                  <a:lnTo>
                    <a:pt x="23396" y="84892"/>
                  </a:lnTo>
                  <a:lnTo>
                    <a:pt x="6120" y="125853"/>
                  </a:lnTo>
                  <a:lnTo>
                    <a:pt x="0" y="171450"/>
                  </a:lnTo>
                  <a:lnTo>
                    <a:pt x="6120" y="217046"/>
                  </a:lnTo>
                  <a:lnTo>
                    <a:pt x="23396" y="258007"/>
                  </a:lnTo>
                  <a:lnTo>
                    <a:pt x="50196" y="292703"/>
                  </a:lnTo>
                  <a:lnTo>
                    <a:pt x="84892" y="319503"/>
                  </a:lnTo>
                  <a:lnTo>
                    <a:pt x="125853" y="336779"/>
                  </a:lnTo>
                  <a:lnTo>
                    <a:pt x="171450" y="342900"/>
                  </a:lnTo>
                  <a:lnTo>
                    <a:pt x="217046" y="336779"/>
                  </a:lnTo>
                  <a:lnTo>
                    <a:pt x="258007" y="319503"/>
                  </a:lnTo>
                  <a:lnTo>
                    <a:pt x="292703" y="292703"/>
                  </a:lnTo>
                  <a:lnTo>
                    <a:pt x="319503" y="258007"/>
                  </a:lnTo>
                  <a:lnTo>
                    <a:pt x="336779" y="217046"/>
                  </a:lnTo>
                  <a:lnTo>
                    <a:pt x="342900" y="171450"/>
                  </a:lnTo>
                  <a:lnTo>
                    <a:pt x="336779" y="125853"/>
                  </a:lnTo>
                  <a:lnTo>
                    <a:pt x="319503" y="84892"/>
                  </a:lnTo>
                  <a:lnTo>
                    <a:pt x="292703" y="50196"/>
                  </a:lnTo>
                  <a:lnTo>
                    <a:pt x="258007" y="23396"/>
                  </a:lnTo>
                  <a:lnTo>
                    <a:pt x="217046" y="6120"/>
                  </a:lnTo>
                  <a:lnTo>
                    <a:pt x="1714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28950" y="1732025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0" y="171450"/>
                  </a:moveTo>
                  <a:lnTo>
                    <a:pt x="6120" y="125853"/>
                  </a:lnTo>
                  <a:lnTo>
                    <a:pt x="23396" y="84892"/>
                  </a:lnTo>
                  <a:lnTo>
                    <a:pt x="50196" y="50196"/>
                  </a:lnTo>
                  <a:lnTo>
                    <a:pt x="84892" y="23396"/>
                  </a:lnTo>
                  <a:lnTo>
                    <a:pt x="125853" y="6120"/>
                  </a:lnTo>
                  <a:lnTo>
                    <a:pt x="171450" y="0"/>
                  </a:lnTo>
                  <a:lnTo>
                    <a:pt x="217046" y="6120"/>
                  </a:lnTo>
                  <a:lnTo>
                    <a:pt x="258007" y="23396"/>
                  </a:lnTo>
                  <a:lnTo>
                    <a:pt x="292703" y="50196"/>
                  </a:lnTo>
                  <a:lnTo>
                    <a:pt x="319503" y="84892"/>
                  </a:lnTo>
                  <a:lnTo>
                    <a:pt x="336779" y="125853"/>
                  </a:lnTo>
                  <a:lnTo>
                    <a:pt x="342900" y="171450"/>
                  </a:lnTo>
                  <a:lnTo>
                    <a:pt x="336779" y="217046"/>
                  </a:lnTo>
                  <a:lnTo>
                    <a:pt x="319503" y="258007"/>
                  </a:lnTo>
                  <a:lnTo>
                    <a:pt x="292703" y="292703"/>
                  </a:lnTo>
                  <a:lnTo>
                    <a:pt x="258007" y="319503"/>
                  </a:lnTo>
                  <a:lnTo>
                    <a:pt x="217046" y="336779"/>
                  </a:lnTo>
                  <a:lnTo>
                    <a:pt x="171450" y="342900"/>
                  </a:lnTo>
                  <a:lnTo>
                    <a:pt x="125853" y="336779"/>
                  </a:lnTo>
                  <a:lnTo>
                    <a:pt x="84892" y="319503"/>
                  </a:lnTo>
                  <a:lnTo>
                    <a:pt x="50196" y="292703"/>
                  </a:lnTo>
                  <a:lnTo>
                    <a:pt x="23396" y="258007"/>
                  </a:lnTo>
                  <a:lnTo>
                    <a:pt x="6120" y="217046"/>
                  </a:lnTo>
                  <a:lnTo>
                    <a:pt x="0" y="171450"/>
                  </a:lnTo>
                  <a:close/>
                </a:path>
              </a:pathLst>
            </a:custGeom>
            <a:ln w="25908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96234" y="2177033"/>
              <a:ext cx="2735580" cy="274320"/>
            </a:xfrm>
            <a:custGeom>
              <a:avLst/>
              <a:gdLst/>
              <a:ahLst/>
              <a:cxnLst/>
              <a:rect l="l" t="t" r="r" b="b"/>
              <a:pathLst>
                <a:path w="2735579" h="274319">
                  <a:moveTo>
                    <a:pt x="2735580" y="0"/>
                  </a:moveTo>
                  <a:lnTo>
                    <a:pt x="0" y="0"/>
                  </a:lnTo>
                  <a:lnTo>
                    <a:pt x="0" y="274320"/>
                  </a:lnTo>
                  <a:lnTo>
                    <a:pt x="2735580" y="274320"/>
                  </a:lnTo>
                  <a:lnTo>
                    <a:pt x="2735580" y="0"/>
                  </a:lnTo>
                  <a:close/>
                </a:path>
              </a:pathLst>
            </a:custGeom>
            <a:solidFill>
              <a:srgbClr val="9BBA58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96234" y="2177033"/>
              <a:ext cx="2735580" cy="274320"/>
            </a:xfrm>
            <a:custGeom>
              <a:avLst/>
              <a:gdLst/>
              <a:ahLst/>
              <a:cxnLst/>
              <a:rect l="l" t="t" r="r" b="b"/>
              <a:pathLst>
                <a:path w="2735579" h="274319">
                  <a:moveTo>
                    <a:pt x="0" y="274320"/>
                  </a:moveTo>
                  <a:lnTo>
                    <a:pt x="2735580" y="274320"/>
                  </a:lnTo>
                  <a:lnTo>
                    <a:pt x="2735580" y="0"/>
                  </a:lnTo>
                  <a:lnTo>
                    <a:pt x="0" y="0"/>
                  </a:lnTo>
                  <a:lnTo>
                    <a:pt x="0" y="27432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225546" y="2143505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29" h="341630">
                  <a:moveTo>
                    <a:pt x="170688" y="0"/>
                  </a:moveTo>
                  <a:lnTo>
                    <a:pt x="125324" y="6099"/>
                  </a:lnTo>
                  <a:lnTo>
                    <a:pt x="84553" y="23311"/>
                  </a:lnTo>
                  <a:lnTo>
                    <a:pt x="50006" y="50006"/>
                  </a:lnTo>
                  <a:lnTo>
                    <a:pt x="23311" y="84553"/>
                  </a:lnTo>
                  <a:lnTo>
                    <a:pt x="6099" y="125324"/>
                  </a:lnTo>
                  <a:lnTo>
                    <a:pt x="0" y="170688"/>
                  </a:lnTo>
                  <a:lnTo>
                    <a:pt x="6099" y="216051"/>
                  </a:lnTo>
                  <a:lnTo>
                    <a:pt x="23311" y="256822"/>
                  </a:lnTo>
                  <a:lnTo>
                    <a:pt x="50006" y="291369"/>
                  </a:lnTo>
                  <a:lnTo>
                    <a:pt x="84553" y="318064"/>
                  </a:lnTo>
                  <a:lnTo>
                    <a:pt x="125324" y="335276"/>
                  </a:lnTo>
                  <a:lnTo>
                    <a:pt x="170688" y="341376"/>
                  </a:lnTo>
                  <a:lnTo>
                    <a:pt x="216051" y="335276"/>
                  </a:lnTo>
                  <a:lnTo>
                    <a:pt x="256822" y="318064"/>
                  </a:lnTo>
                  <a:lnTo>
                    <a:pt x="291369" y="291369"/>
                  </a:lnTo>
                  <a:lnTo>
                    <a:pt x="318064" y="256822"/>
                  </a:lnTo>
                  <a:lnTo>
                    <a:pt x="335276" y="216051"/>
                  </a:lnTo>
                  <a:lnTo>
                    <a:pt x="341376" y="170688"/>
                  </a:lnTo>
                  <a:lnTo>
                    <a:pt x="335276" y="125324"/>
                  </a:lnTo>
                  <a:lnTo>
                    <a:pt x="318064" y="84553"/>
                  </a:lnTo>
                  <a:lnTo>
                    <a:pt x="291369" y="50006"/>
                  </a:lnTo>
                  <a:lnTo>
                    <a:pt x="256822" y="23311"/>
                  </a:lnTo>
                  <a:lnTo>
                    <a:pt x="216051" y="6099"/>
                  </a:lnTo>
                  <a:lnTo>
                    <a:pt x="1706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225546" y="2143505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29" h="341630">
                  <a:moveTo>
                    <a:pt x="0" y="170688"/>
                  </a:moveTo>
                  <a:lnTo>
                    <a:pt x="6099" y="125324"/>
                  </a:lnTo>
                  <a:lnTo>
                    <a:pt x="23311" y="84553"/>
                  </a:lnTo>
                  <a:lnTo>
                    <a:pt x="50006" y="50006"/>
                  </a:lnTo>
                  <a:lnTo>
                    <a:pt x="84553" y="23311"/>
                  </a:lnTo>
                  <a:lnTo>
                    <a:pt x="125324" y="6099"/>
                  </a:lnTo>
                  <a:lnTo>
                    <a:pt x="170688" y="0"/>
                  </a:lnTo>
                  <a:lnTo>
                    <a:pt x="216051" y="6099"/>
                  </a:lnTo>
                  <a:lnTo>
                    <a:pt x="256822" y="23311"/>
                  </a:lnTo>
                  <a:lnTo>
                    <a:pt x="291369" y="50006"/>
                  </a:lnTo>
                  <a:lnTo>
                    <a:pt x="318064" y="84553"/>
                  </a:lnTo>
                  <a:lnTo>
                    <a:pt x="335276" y="125324"/>
                  </a:lnTo>
                  <a:lnTo>
                    <a:pt x="341376" y="170688"/>
                  </a:lnTo>
                  <a:lnTo>
                    <a:pt x="335276" y="216051"/>
                  </a:lnTo>
                  <a:lnTo>
                    <a:pt x="318064" y="256822"/>
                  </a:lnTo>
                  <a:lnTo>
                    <a:pt x="291369" y="291369"/>
                  </a:lnTo>
                  <a:lnTo>
                    <a:pt x="256822" y="318064"/>
                  </a:lnTo>
                  <a:lnTo>
                    <a:pt x="216051" y="335276"/>
                  </a:lnTo>
                  <a:lnTo>
                    <a:pt x="170688" y="341376"/>
                  </a:lnTo>
                  <a:lnTo>
                    <a:pt x="125324" y="335276"/>
                  </a:lnTo>
                  <a:lnTo>
                    <a:pt x="84553" y="318064"/>
                  </a:lnTo>
                  <a:lnTo>
                    <a:pt x="50006" y="291369"/>
                  </a:lnTo>
                  <a:lnTo>
                    <a:pt x="23311" y="256822"/>
                  </a:lnTo>
                  <a:lnTo>
                    <a:pt x="6099" y="216051"/>
                  </a:lnTo>
                  <a:lnTo>
                    <a:pt x="0" y="170688"/>
                  </a:lnTo>
                  <a:close/>
                </a:path>
              </a:pathLst>
            </a:custGeom>
            <a:ln w="25908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57194" y="2588513"/>
              <a:ext cx="2674620" cy="274320"/>
            </a:xfrm>
            <a:custGeom>
              <a:avLst/>
              <a:gdLst/>
              <a:ahLst/>
              <a:cxnLst/>
              <a:rect l="l" t="t" r="r" b="b"/>
              <a:pathLst>
                <a:path w="2674620" h="274319">
                  <a:moveTo>
                    <a:pt x="2674620" y="0"/>
                  </a:moveTo>
                  <a:lnTo>
                    <a:pt x="0" y="0"/>
                  </a:lnTo>
                  <a:lnTo>
                    <a:pt x="0" y="274320"/>
                  </a:lnTo>
                  <a:lnTo>
                    <a:pt x="2674620" y="274320"/>
                  </a:lnTo>
                  <a:lnTo>
                    <a:pt x="2674620" y="0"/>
                  </a:lnTo>
                  <a:close/>
                </a:path>
              </a:pathLst>
            </a:custGeom>
            <a:solidFill>
              <a:srgbClr val="9BBA58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57194" y="2588513"/>
              <a:ext cx="2674620" cy="274320"/>
            </a:xfrm>
            <a:custGeom>
              <a:avLst/>
              <a:gdLst/>
              <a:ahLst/>
              <a:cxnLst/>
              <a:rect l="l" t="t" r="r" b="b"/>
              <a:pathLst>
                <a:path w="2674620" h="274319">
                  <a:moveTo>
                    <a:pt x="0" y="274320"/>
                  </a:moveTo>
                  <a:lnTo>
                    <a:pt x="2674620" y="274320"/>
                  </a:lnTo>
                  <a:lnTo>
                    <a:pt x="2674620" y="0"/>
                  </a:lnTo>
                  <a:lnTo>
                    <a:pt x="0" y="0"/>
                  </a:lnTo>
                  <a:lnTo>
                    <a:pt x="0" y="27432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404742" y="1762125"/>
            <a:ext cx="2602865" cy="10617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978535" algn="ctr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Berciri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Keusahawanan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Calibri"/>
              <a:cs typeface="Calibri"/>
            </a:endParaRPr>
          </a:p>
          <a:p>
            <a:pPr marR="966469" algn="ctr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Mahir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Mengurus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Calibri"/>
              <a:cs typeface="Calibri"/>
            </a:endParaRPr>
          </a:p>
          <a:p>
            <a:pPr marL="269240">
              <a:lnSpc>
                <a:spcPct val="100000"/>
              </a:lnSpc>
            </a:pPr>
            <a:r>
              <a:rPr sz="1400" spc="-10" dirty="0">
                <a:latin typeface="Calibri"/>
                <a:cs typeface="Calibri"/>
              </a:rPr>
              <a:t>Mempunyai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Skil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Sosial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30" dirty="0">
                <a:latin typeface="Calibri"/>
                <a:cs typeface="Calibri"/>
              </a:rPr>
              <a:t>Yang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Baik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271964" y="2540444"/>
            <a:ext cx="2873375" cy="745490"/>
            <a:chOff x="3271964" y="2540444"/>
            <a:chExt cx="2873375" cy="745490"/>
          </a:xfrm>
        </p:grpSpPr>
        <p:sp>
          <p:nvSpPr>
            <p:cNvPr id="20" name="object 20"/>
            <p:cNvSpPr/>
            <p:nvPr/>
          </p:nvSpPr>
          <p:spPr>
            <a:xfrm>
              <a:off x="3284982" y="2553462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171450" y="0"/>
                  </a:moveTo>
                  <a:lnTo>
                    <a:pt x="125853" y="6120"/>
                  </a:lnTo>
                  <a:lnTo>
                    <a:pt x="84892" y="23396"/>
                  </a:lnTo>
                  <a:lnTo>
                    <a:pt x="50196" y="50196"/>
                  </a:lnTo>
                  <a:lnTo>
                    <a:pt x="23396" y="84892"/>
                  </a:lnTo>
                  <a:lnTo>
                    <a:pt x="6120" y="125853"/>
                  </a:lnTo>
                  <a:lnTo>
                    <a:pt x="0" y="171450"/>
                  </a:lnTo>
                  <a:lnTo>
                    <a:pt x="6120" y="217046"/>
                  </a:lnTo>
                  <a:lnTo>
                    <a:pt x="23396" y="258007"/>
                  </a:lnTo>
                  <a:lnTo>
                    <a:pt x="50196" y="292703"/>
                  </a:lnTo>
                  <a:lnTo>
                    <a:pt x="84892" y="319503"/>
                  </a:lnTo>
                  <a:lnTo>
                    <a:pt x="125853" y="336779"/>
                  </a:lnTo>
                  <a:lnTo>
                    <a:pt x="171450" y="342900"/>
                  </a:lnTo>
                  <a:lnTo>
                    <a:pt x="217046" y="336779"/>
                  </a:lnTo>
                  <a:lnTo>
                    <a:pt x="258007" y="319503"/>
                  </a:lnTo>
                  <a:lnTo>
                    <a:pt x="292703" y="292703"/>
                  </a:lnTo>
                  <a:lnTo>
                    <a:pt x="319503" y="258007"/>
                  </a:lnTo>
                  <a:lnTo>
                    <a:pt x="336779" y="217046"/>
                  </a:lnTo>
                  <a:lnTo>
                    <a:pt x="342900" y="171450"/>
                  </a:lnTo>
                  <a:lnTo>
                    <a:pt x="336779" y="125853"/>
                  </a:lnTo>
                  <a:lnTo>
                    <a:pt x="319503" y="84892"/>
                  </a:lnTo>
                  <a:lnTo>
                    <a:pt x="292703" y="50196"/>
                  </a:lnTo>
                  <a:lnTo>
                    <a:pt x="258007" y="23396"/>
                  </a:lnTo>
                  <a:lnTo>
                    <a:pt x="217046" y="6120"/>
                  </a:lnTo>
                  <a:lnTo>
                    <a:pt x="1714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284982" y="2553462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0" y="171450"/>
                  </a:moveTo>
                  <a:lnTo>
                    <a:pt x="6120" y="125853"/>
                  </a:lnTo>
                  <a:lnTo>
                    <a:pt x="23396" y="84892"/>
                  </a:lnTo>
                  <a:lnTo>
                    <a:pt x="50196" y="50196"/>
                  </a:lnTo>
                  <a:lnTo>
                    <a:pt x="84892" y="23396"/>
                  </a:lnTo>
                  <a:lnTo>
                    <a:pt x="125853" y="6120"/>
                  </a:lnTo>
                  <a:lnTo>
                    <a:pt x="171450" y="0"/>
                  </a:lnTo>
                  <a:lnTo>
                    <a:pt x="217046" y="6120"/>
                  </a:lnTo>
                  <a:lnTo>
                    <a:pt x="258007" y="23396"/>
                  </a:lnTo>
                  <a:lnTo>
                    <a:pt x="292703" y="50196"/>
                  </a:lnTo>
                  <a:lnTo>
                    <a:pt x="319503" y="84892"/>
                  </a:lnTo>
                  <a:lnTo>
                    <a:pt x="336779" y="125853"/>
                  </a:lnTo>
                  <a:lnTo>
                    <a:pt x="342900" y="171450"/>
                  </a:lnTo>
                  <a:lnTo>
                    <a:pt x="336779" y="217046"/>
                  </a:lnTo>
                  <a:lnTo>
                    <a:pt x="319503" y="258007"/>
                  </a:lnTo>
                  <a:lnTo>
                    <a:pt x="292703" y="292703"/>
                  </a:lnTo>
                  <a:lnTo>
                    <a:pt x="258007" y="319503"/>
                  </a:lnTo>
                  <a:lnTo>
                    <a:pt x="217046" y="336779"/>
                  </a:lnTo>
                  <a:lnTo>
                    <a:pt x="171450" y="342900"/>
                  </a:lnTo>
                  <a:lnTo>
                    <a:pt x="125853" y="336779"/>
                  </a:lnTo>
                  <a:lnTo>
                    <a:pt x="84892" y="319503"/>
                  </a:lnTo>
                  <a:lnTo>
                    <a:pt x="50196" y="292703"/>
                  </a:lnTo>
                  <a:lnTo>
                    <a:pt x="23396" y="258007"/>
                  </a:lnTo>
                  <a:lnTo>
                    <a:pt x="6120" y="217046"/>
                  </a:lnTo>
                  <a:lnTo>
                    <a:pt x="0" y="171450"/>
                  </a:lnTo>
                  <a:close/>
                </a:path>
              </a:pathLst>
            </a:custGeom>
            <a:ln w="25908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396234" y="2998470"/>
              <a:ext cx="2735580" cy="274320"/>
            </a:xfrm>
            <a:custGeom>
              <a:avLst/>
              <a:gdLst/>
              <a:ahLst/>
              <a:cxnLst/>
              <a:rect l="l" t="t" r="r" b="b"/>
              <a:pathLst>
                <a:path w="2735579" h="274320">
                  <a:moveTo>
                    <a:pt x="2735580" y="0"/>
                  </a:moveTo>
                  <a:lnTo>
                    <a:pt x="0" y="0"/>
                  </a:lnTo>
                  <a:lnTo>
                    <a:pt x="0" y="274320"/>
                  </a:lnTo>
                  <a:lnTo>
                    <a:pt x="2735580" y="274320"/>
                  </a:lnTo>
                  <a:lnTo>
                    <a:pt x="2735580" y="0"/>
                  </a:lnTo>
                  <a:close/>
                </a:path>
              </a:pathLst>
            </a:custGeom>
            <a:solidFill>
              <a:srgbClr val="9BBA58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396234" y="2998470"/>
              <a:ext cx="2735580" cy="274320"/>
            </a:xfrm>
            <a:custGeom>
              <a:avLst/>
              <a:gdLst/>
              <a:ahLst/>
              <a:cxnLst/>
              <a:rect l="l" t="t" r="r" b="b"/>
              <a:pathLst>
                <a:path w="2735579" h="274320">
                  <a:moveTo>
                    <a:pt x="0" y="274320"/>
                  </a:moveTo>
                  <a:lnTo>
                    <a:pt x="2735580" y="274320"/>
                  </a:lnTo>
                  <a:lnTo>
                    <a:pt x="2735580" y="0"/>
                  </a:lnTo>
                  <a:lnTo>
                    <a:pt x="0" y="0"/>
                  </a:lnTo>
                  <a:lnTo>
                    <a:pt x="0" y="27432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600958" y="2995041"/>
            <a:ext cx="13811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Bertanggungjawab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186620" y="2951924"/>
            <a:ext cx="2958465" cy="745490"/>
            <a:chOff x="3186620" y="2951924"/>
            <a:chExt cx="2958465" cy="745490"/>
          </a:xfrm>
        </p:grpSpPr>
        <p:sp>
          <p:nvSpPr>
            <p:cNvPr id="26" name="object 26"/>
            <p:cNvSpPr/>
            <p:nvPr/>
          </p:nvSpPr>
          <p:spPr>
            <a:xfrm>
              <a:off x="3225545" y="2964941"/>
              <a:ext cx="341630" cy="342900"/>
            </a:xfrm>
            <a:custGeom>
              <a:avLst/>
              <a:gdLst/>
              <a:ahLst/>
              <a:cxnLst/>
              <a:rect l="l" t="t" r="r" b="b"/>
              <a:pathLst>
                <a:path w="341629" h="342900">
                  <a:moveTo>
                    <a:pt x="170688" y="0"/>
                  </a:moveTo>
                  <a:lnTo>
                    <a:pt x="125324" y="6120"/>
                  </a:lnTo>
                  <a:lnTo>
                    <a:pt x="84553" y="23396"/>
                  </a:lnTo>
                  <a:lnTo>
                    <a:pt x="50006" y="50196"/>
                  </a:lnTo>
                  <a:lnTo>
                    <a:pt x="23311" y="84892"/>
                  </a:lnTo>
                  <a:lnTo>
                    <a:pt x="6099" y="125853"/>
                  </a:lnTo>
                  <a:lnTo>
                    <a:pt x="0" y="171450"/>
                  </a:lnTo>
                  <a:lnTo>
                    <a:pt x="6099" y="217046"/>
                  </a:lnTo>
                  <a:lnTo>
                    <a:pt x="23311" y="258007"/>
                  </a:lnTo>
                  <a:lnTo>
                    <a:pt x="50006" y="292703"/>
                  </a:lnTo>
                  <a:lnTo>
                    <a:pt x="84553" y="319503"/>
                  </a:lnTo>
                  <a:lnTo>
                    <a:pt x="125324" y="336779"/>
                  </a:lnTo>
                  <a:lnTo>
                    <a:pt x="170688" y="342900"/>
                  </a:lnTo>
                  <a:lnTo>
                    <a:pt x="216051" y="336779"/>
                  </a:lnTo>
                  <a:lnTo>
                    <a:pt x="256822" y="319503"/>
                  </a:lnTo>
                  <a:lnTo>
                    <a:pt x="291369" y="292703"/>
                  </a:lnTo>
                  <a:lnTo>
                    <a:pt x="318064" y="258007"/>
                  </a:lnTo>
                  <a:lnTo>
                    <a:pt x="335276" y="217046"/>
                  </a:lnTo>
                  <a:lnTo>
                    <a:pt x="341376" y="171450"/>
                  </a:lnTo>
                  <a:lnTo>
                    <a:pt x="335276" y="125853"/>
                  </a:lnTo>
                  <a:lnTo>
                    <a:pt x="318064" y="84892"/>
                  </a:lnTo>
                  <a:lnTo>
                    <a:pt x="291369" y="50196"/>
                  </a:lnTo>
                  <a:lnTo>
                    <a:pt x="256822" y="23396"/>
                  </a:lnTo>
                  <a:lnTo>
                    <a:pt x="216051" y="6120"/>
                  </a:lnTo>
                  <a:lnTo>
                    <a:pt x="1706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225545" y="2964941"/>
              <a:ext cx="341630" cy="342900"/>
            </a:xfrm>
            <a:custGeom>
              <a:avLst/>
              <a:gdLst/>
              <a:ahLst/>
              <a:cxnLst/>
              <a:rect l="l" t="t" r="r" b="b"/>
              <a:pathLst>
                <a:path w="341629" h="342900">
                  <a:moveTo>
                    <a:pt x="0" y="171450"/>
                  </a:moveTo>
                  <a:lnTo>
                    <a:pt x="6099" y="125853"/>
                  </a:lnTo>
                  <a:lnTo>
                    <a:pt x="23311" y="84892"/>
                  </a:lnTo>
                  <a:lnTo>
                    <a:pt x="50006" y="50196"/>
                  </a:lnTo>
                  <a:lnTo>
                    <a:pt x="84553" y="23396"/>
                  </a:lnTo>
                  <a:lnTo>
                    <a:pt x="125324" y="6120"/>
                  </a:lnTo>
                  <a:lnTo>
                    <a:pt x="170688" y="0"/>
                  </a:lnTo>
                  <a:lnTo>
                    <a:pt x="216051" y="6120"/>
                  </a:lnTo>
                  <a:lnTo>
                    <a:pt x="256822" y="23396"/>
                  </a:lnTo>
                  <a:lnTo>
                    <a:pt x="291369" y="50196"/>
                  </a:lnTo>
                  <a:lnTo>
                    <a:pt x="318064" y="84892"/>
                  </a:lnTo>
                  <a:lnTo>
                    <a:pt x="335276" y="125853"/>
                  </a:lnTo>
                  <a:lnTo>
                    <a:pt x="341376" y="171450"/>
                  </a:lnTo>
                  <a:lnTo>
                    <a:pt x="335276" y="217046"/>
                  </a:lnTo>
                  <a:lnTo>
                    <a:pt x="318064" y="258007"/>
                  </a:lnTo>
                  <a:lnTo>
                    <a:pt x="291369" y="292703"/>
                  </a:lnTo>
                  <a:lnTo>
                    <a:pt x="256822" y="319503"/>
                  </a:lnTo>
                  <a:lnTo>
                    <a:pt x="216051" y="336779"/>
                  </a:lnTo>
                  <a:lnTo>
                    <a:pt x="170688" y="342900"/>
                  </a:lnTo>
                  <a:lnTo>
                    <a:pt x="125324" y="336779"/>
                  </a:lnTo>
                  <a:lnTo>
                    <a:pt x="84553" y="319503"/>
                  </a:lnTo>
                  <a:lnTo>
                    <a:pt x="50006" y="292703"/>
                  </a:lnTo>
                  <a:lnTo>
                    <a:pt x="23311" y="258007"/>
                  </a:lnTo>
                  <a:lnTo>
                    <a:pt x="6099" y="217046"/>
                  </a:lnTo>
                  <a:lnTo>
                    <a:pt x="0" y="171450"/>
                  </a:lnTo>
                  <a:close/>
                </a:path>
              </a:pathLst>
            </a:custGeom>
            <a:ln w="25908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199637" y="3409949"/>
              <a:ext cx="2932430" cy="274320"/>
            </a:xfrm>
            <a:custGeom>
              <a:avLst/>
              <a:gdLst/>
              <a:ahLst/>
              <a:cxnLst/>
              <a:rect l="l" t="t" r="r" b="b"/>
              <a:pathLst>
                <a:path w="2932429" h="274320">
                  <a:moveTo>
                    <a:pt x="2932176" y="0"/>
                  </a:moveTo>
                  <a:lnTo>
                    <a:pt x="0" y="0"/>
                  </a:lnTo>
                  <a:lnTo>
                    <a:pt x="0" y="274319"/>
                  </a:lnTo>
                  <a:lnTo>
                    <a:pt x="2932176" y="274319"/>
                  </a:lnTo>
                  <a:lnTo>
                    <a:pt x="2932176" y="0"/>
                  </a:lnTo>
                  <a:close/>
                </a:path>
              </a:pathLst>
            </a:custGeom>
            <a:solidFill>
              <a:srgbClr val="9BBA58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199637" y="3409949"/>
              <a:ext cx="2932430" cy="274320"/>
            </a:xfrm>
            <a:custGeom>
              <a:avLst/>
              <a:gdLst/>
              <a:ahLst/>
              <a:cxnLst/>
              <a:rect l="l" t="t" r="r" b="b"/>
              <a:pathLst>
                <a:path w="2932429" h="274320">
                  <a:moveTo>
                    <a:pt x="0" y="274319"/>
                  </a:moveTo>
                  <a:lnTo>
                    <a:pt x="2932176" y="274319"/>
                  </a:lnTo>
                  <a:lnTo>
                    <a:pt x="2932176" y="0"/>
                  </a:lnTo>
                  <a:lnTo>
                    <a:pt x="0" y="0"/>
                  </a:lnTo>
                  <a:lnTo>
                    <a:pt x="0" y="274319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3404742" y="3405885"/>
            <a:ext cx="26523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Calibri"/>
                <a:cs typeface="Calibri"/>
              </a:rPr>
              <a:t>Nilai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dan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Sikap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30" dirty="0">
                <a:latin typeface="Calibri"/>
                <a:cs typeface="Calibri"/>
              </a:rPr>
              <a:t>Yang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Aktif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Dan Positif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260092" y="3102864"/>
            <a:ext cx="1125220" cy="628015"/>
            <a:chOff x="2260092" y="3102864"/>
            <a:chExt cx="1125220" cy="628015"/>
          </a:xfrm>
        </p:grpSpPr>
        <p:sp>
          <p:nvSpPr>
            <p:cNvPr id="32" name="object 32"/>
            <p:cNvSpPr/>
            <p:nvPr/>
          </p:nvSpPr>
          <p:spPr>
            <a:xfrm>
              <a:off x="3028950" y="3374898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171450" y="0"/>
                  </a:moveTo>
                  <a:lnTo>
                    <a:pt x="125853" y="6120"/>
                  </a:lnTo>
                  <a:lnTo>
                    <a:pt x="84892" y="23396"/>
                  </a:lnTo>
                  <a:lnTo>
                    <a:pt x="50196" y="50196"/>
                  </a:lnTo>
                  <a:lnTo>
                    <a:pt x="23396" y="84892"/>
                  </a:lnTo>
                  <a:lnTo>
                    <a:pt x="6120" y="125853"/>
                  </a:lnTo>
                  <a:lnTo>
                    <a:pt x="0" y="171450"/>
                  </a:lnTo>
                  <a:lnTo>
                    <a:pt x="6120" y="217046"/>
                  </a:lnTo>
                  <a:lnTo>
                    <a:pt x="23396" y="258007"/>
                  </a:lnTo>
                  <a:lnTo>
                    <a:pt x="50196" y="292703"/>
                  </a:lnTo>
                  <a:lnTo>
                    <a:pt x="84892" y="319503"/>
                  </a:lnTo>
                  <a:lnTo>
                    <a:pt x="125853" y="336779"/>
                  </a:lnTo>
                  <a:lnTo>
                    <a:pt x="171450" y="342900"/>
                  </a:lnTo>
                  <a:lnTo>
                    <a:pt x="217046" y="336779"/>
                  </a:lnTo>
                  <a:lnTo>
                    <a:pt x="258007" y="319503"/>
                  </a:lnTo>
                  <a:lnTo>
                    <a:pt x="292703" y="292703"/>
                  </a:lnTo>
                  <a:lnTo>
                    <a:pt x="319503" y="258007"/>
                  </a:lnTo>
                  <a:lnTo>
                    <a:pt x="336779" y="217046"/>
                  </a:lnTo>
                  <a:lnTo>
                    <a:pt x="342900" y="171450"/>
                  </a:lnTo>
                  <a:lnTo>
                    <a:pt x="336779" y="125853"/>
                  </a:lnTo>
                  <a:lnTo>
                    <a:pt x="319503" y="84892"/>
                  </a:lnTo>
                  <a:lnTo>
                    <a:pt x="292703" y="50196"/>
                  </a:lnTo>
                  <a:lnTo>
                    <a:pt x="258007" y="23396"/>
                  </a:lnTo>
                  <a:lnTo>
                    <a:pt x="217046" y="6120"/>
                  </a:lnTo>
                  <a:lnTo>
                    <a:pt x="1714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028950" y="3374898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0" y="171450"/>
                  </a:moveTo>
                  <a:lnTo>
                    <a:pt x="6120" y="125853"/>
                  </a:lnTo>
                  <a:lnTo>
                    <a:pt x="23396" y="84892"/>
                  </a:lnTo>
                  <a:lnTo>
                    <a:pt x="50196" y="50196"/>
                  </a:lnTo>
                  <a:lnTo>
                    <a:pt x="84892" y="23396"/>
                  </a:lnTo>
                  <a:lnTo>
                    <a:pt x="125853" y="6120"/>
                  </a:lnTo>
                  <a:lnTo>
                    <a:pt x="171450" y="0"/>
                  </a:lnTo>
                  <a:lnTo>
                    <a:pt x="217046" y="6120"/>
                  </a:lnTo>
                  <a:lnTo>
                    <a:pt x="258007" y="23396"/>
                  </a:lnTo>
                  <a:lnTo>
                    <a:pt x="292703" y="50196"/>
                  </a:lnTo>
                  <a:lnTo>
                    <a:pt x="319503" y="84892"/>
                  </a:lnTo>
                  <a:lnTo>
                    <a:pt x="336779" y="125853"/>
                  </a:lnTo>
                  <a:lnTo>
                    <a:pt x="342900" y="171450"/>
                  </a:lnTo>
                  <a:lnTo>
                    <a:pt x="336779" y="217046"/>
                  </a:lnTo>
                  <a:lnTo>
                    <a:pt x="319503" y="258007"/>
                  </a:lnTo>
                  <a:lnTo>
                    <a:pt x="292703" y="292703"/>
                  </a:lnTo>
                  <a:lnTo>
                    <a:pt x="258007" y="319503"/>
                  </a:lnTo>
                  <a:lnTo>
                    <a:pt x="217046" y="336779"/>
                  </a:lnTo>
                  <a:lnTo>
                    <a:pt x="171450" y="342900"/>
                  </a:lnTo>
                  <a:lnTo>
                    <a:pt x="125853" y="336779"/>
                  </a:lnTo>
                  <a:lnTo>
                    <a:pt x="84892" y="319503"/>
                  </a:lnTo>
                  <a:lnTo>
                    <a:pt x="50196" y="292703"/>
                  </a:lnTo>
                  <a:lnTo>
                    <a:pt x="23396" y="258007"/>
                  </a:lnTo>
                  <a:lnTo>
                    <a:pt x="6120" y="217046"/>
                  </a:lnTo>
                  <a:lnTo>
                    <a:pt x="0" y="171450"/>
                  </a:lnTo>
                  <a:close/>
                </a:path>
              </a:pathLst>
            </a:custGeom>
            <a:ln w="25908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60431" y="3102864"/>
              <a:ext cx="352177" cy="12547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60092" y="3198876"/>
              <a:ext cx="752856" cy="347472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794181" y="4093146"/>
            <a:ext cx="3131820" cy="2247265"/>
            <a:chOff x="794181" y="4093146"/>
            <a:chExt cx="3131820" cy="2247265"/>
          </a:xfrm>
        </p:grpSpPr>
        <p:sp>
          <p:nvSpPr>
            <p:cNvPr id="37" name="object 37"/>
            <p:cNvSpPr/>
            <p:nvPr/>
          </p:nvSpPr>
          <p:spPr>
            <a:xfrm>
              <a:off x="807199" y="4106164"/>
              <a:ext cx="475615" cy="2221230"/>
            </a:xfrm>
            <a:custGeom>
              <a:avLst/>
              <a:gdLst/>
              <a:ahLst/>
              <a:cxnLst/>
              <a:rect l="l" t="t" r="r" b="b"/>
              <a:pathLst>
                <a:path w="475615" h="2221229">
                  <a:moveTo>
                    <a:pt x="15265" y="0"/>
                  </a:moveTo>
                  <a:lnTo>
                    <a:pt x="48705" y="34458"/>
                  </a:lnTo>
                  <a:lnTo>
                    <a:pt x="80882" y="69672"/>
                  </a:lnTo>
                  <a:lnTo>
                    <a:pt x="111798" y="105611"/>
                  </a:lnTo>
                  <a:lnTo>
                    <a:pt x="141452" y="142248"/>
                  </a:lnTo>
                  <a:lnTo>
                    <a:pt x="169844" y="179553"/>
                  </a:lnTo>
                  <a:lnTo>
                    <a:pt x="196975" y="217497"/>
                  </a:lnTo>
                  <a:lnTo>
                    <a:pt x="222843" y="256051"/>
                  </a:lnTo>
                  <a:lnTo>
                    <a:pt x="247450" y="295185"/>
                  </a:lnTo>
                  <a:lnTo>
                    <a:pt x="270794" y="334872"/>
                  </a:lnTo>
                  <a:lnTo>
                    <a:pt x="292877" y="375081"/>
                  </a:lnTo>
                  <a:lnTo>
                    <a:pt x="313698" y="415784"/>
                  </a:lnTo>
                  <a:lnTo>
                    <a:pt x="333257" y="456952"/>
                  </a:lnTo>
                  <a:lnTo>
                    <a:pt x="351554" y="498555"/>
                  </a:lnTo>
                  <a:lnTo>
                    <a:pt x="368589" y="540565"/>
                  </a:lnTo>
                  <a:lnTo>
                    <a:pt x="384363" y="582953"/>
                  </a:lnTo>
                  <a:lnTo>
                    <a:pt x="398874" y="625689"/>
                  </a:lnTo>
                  <a:lnTo>
                    <a:pt x="412124" y="668745"/>
                  </a:lnTo>
                  <a:lnTo>
                    <a:pt x="424112" y="712091"/>
                  </a:lnTo>
                  <a:lnTo>
                    <a:pt x="434838" y="755698"/>
                  </a:lnTo>
                  <a:lnTo>
                    <a:pt x="444302" y="799538"/>
                  </a:lnTo>
                  <a:lnTo>
                    <a:pt x="452504" y="843582"/>
                  </a:lnTo>
                  <a:lnTo>
                    <a:pt x="459444" y="887799"/>
                  </a:lnTo>
                  <a:lnTo>
                    <a:pt x="465123" y="932162"/>
                  </a:lnTo>
                  <a:lnTo>
                    <a:pt x="469539" y="976641"/>
                  </a:lnTo>
                  <a:lnTo>
                    <a:pt x="472694" y="1021207"/>
                  </a:lnTo>
                  <a:lnTo>
                    <a:pt x="474587" y="1065831"/>
                  </a:lnTo>
                  <a:lnTo>
                    <a:pt x="475218" y="1110484"/>
                  </a:lnTo>
                  <a:lnTo>
                    <a:pt x="474587" y="1155138"/>
                  </a:lnTo>
                  <a:lnTo>
                    <a:pt x="472694" y="1199762"/>
                  </a:lnTo>
                  <a:lnTo>
                    <a:pt x="469539" y="1244328"/>
                  </a:lnTo>
                  <a:lnTo>
                    <a:pt x="465123" y="1288807"/>
                  </a:lnTo>
                  <a:lnTo>
                    <a:pt x="459444" y="1333170"/>
                  </a:lnTo>
                  <a:lnTo>
                    <a:pt x="452504" y="1377388"/>
                  </a:lnTo>
                  <a:lnTo>
                    <a:pt x="444302" y="1421432"/>
                  </a:lnTo>
                  <a:lnTo>
                    <a:pt x="434838" y="1465272"/>
                  </a:lnTo>
                  <a:lnTo>
                    <a:pt x="424112" y="1508880"/>
                  </a:lnTo>
                  <a:lnTo>
                    <a:pt x="412124" y="1552227"/>
                  </a:lnTo>
                  <a:lnTo>
                    <a:pt x="398874" y="1595283"/>
                  </a:lnTo>
                  <a:lnTo>
                    <a:pt x="384363" y="1638020"/>
                  </a:lnTo>
                  <a:lnTo>
                    <a:pt x="368589" y="1680408"/>
                  </a:lnTo>
                  <a:lnTo>
                    <a:pt x="351554" y="1722419"/>
                  </a:lnTo>
                  <a:lnTo>
                    <a:pt x="333257" y="1764023"/>
                  </a:lnTo>
                  <a:lnTo>
                    <a:pt x="313698" y="1805191"/>
                  </a:lnTo>
                  <a:lnTo>
                    <a:pt x="292877" y="1845895"/>
                  </a:lnTo>
                  <a:lnTo>
                    <a:pt x="270794" y="1886105"/>
                  </a:lnTo>
                  <a:lnTo>
                    <a:pt x="247450" y="1925793"/>
                  </a:lnTo>
                  <a:lnTo>
                    <a:pt x="222843" y="1964928"/>
                  </a:lnTo>
                  <a:lnTo>
                    <a:pt x="196975" y="2003483"/>
                  </a:lnTo>
                  <a:lnTo>
                    <a:pt x="169844" y="2041428"/>
                  </a:lnTo>
                  <a:lnTo>
                    <a:pt x="141452" y="2078734"/>
                  </a:lnTo>
                  <a:lnTo>
                    <a:pt x="111798" y="2115372"/>
                  </a:lnTo>
                  <a:lnTo>
                    <a:pt x="80882" y="2151313"/>
                  </a:lnTo>
                  <a:lnTo>
                    <a:pt x="48705" y="2186528"/>
                  </a:lnTo>
                  <a:lnTo>
                    <a:pt x="15265" y="2220988"/>
                  </a:lnTo>
                  <a:lnTo>
                    <a:pt x="0" y="2205723"/>
                  </a:lnTo>
                  <a:lnTo>
                    <a:pt x="33594" y="2171088"/>
                  </a:lnTo>
                  <a:lnTo>
                    <a:pt x="65896" y="2135681"/>
                  </a:lnTo>
                  <a:lnTo>
                    <a:pt x="96906" y="2099532"/>
                  </a:lnTo>
                  <a:lnTo>
                    <a:pt x="126624" y="2062671"/>
                  </a:lnTo>
                  <a:lnTo>
                    <a:pt x="155050" y="2025128"/>
                  </a:lnTo>
                  <a:lnTo>
                    <a:pt x="182184" y="1986934"/>
                  </a:lnTo>
                  <a:lnTo>
                    <a:pt x="208026" y="1948119"/>
                  </a:lnTo>
                  <a:lnTo>
                    <a:pt x="232576" y="1908713"/>
                  </a:lnTo>
                  <a:lnTo>
                    <a:pt x="255833" y="1868747"/>
                  </a:lnTo>
                  <a:lnTo>
                    <a:pt x="277799" y="1828250"/>
                  </a:lnTo>
                  <a:lnTo>
                    <a:pt x="298472" y="1787254"/>
                  </a:lnTo>
                  <a:lnTo>
                    <a:pt x="317854" y="1745788"/>
                  </a:lnTo>
                  <a:lnTo>
                    <a:pt x="335943" y="1703883"/>
                  </a:lnTo>
                  <a:lnTo>
                    <a:pt x="352740" y="1661569"/>
                  </a:lnTo>
                  <a:lnTo>
                    <a:pt x="368245" y="1618877"/>
                  </a:lnTo>
                  <a:lnTo>
                    <a:pt x="382458" y="1575836"/>
                  </a:lnTo>
                  <a:lnTo>
                    <a:pt x="395379" y="1532476"/>
                  </a:lnTo>
                  <a:lnTo>
                    <a:pt x="407008" y="1488829"/>
                  </a:lnTo>
                  <a:lnTo>
                    <a:pt x="417345" y="1444925"/>
                  </a:lnTo>
                  <a:lnTo>
                    <a:pt x="426389" y="1400793"/>
                  </a:lnTo>
                  <a:lnTo>
                    <a:pt x="434142" y="1356465"/>
                  </a:lnTo>
                  <a:lnTo>
                    <a:pt x="440602" y="1311969"/>
                  </a:lnTo>
                  <a:lnTo>
                    <a:pt x="445771" y="1267338"/>
                  </a:lnTo>
                  <a:lnTo>
                    <a:pt x="449647" y="1222600"/>
                  </a:lnTo>
                  <a:lnTo>
                    <a:pt x="452231" y="1177787"/>
                  </a:lnTo>
                  <a:lnTo>
                    <a:pt x="453523" y="1132928"/>
                  </a:lnTo>
                  <a:lnTo>
                    <a:pt x="453523" y="1088054"/>
                  </a:lnTo>
                  <a:lnTo>
                    <a:pt x="452231" y="1043195"/>
                  </a:lnTo>
                  <a:lnTo>
                    <a:pt x="449647" y="998381"/>
                  </a:lnTo>
                  <a:lnTo>
                    <a:pt x="445771" y="953643"/>
                  </a:lnTo>
                  <a:lnTo>
                    <a:pt x="440602" y="909011"/>
                  </a:lnTo>
                  <a:lnTo>
                    <a:pt x="434142" y="864516"/>
                  </a:lnTo>
                  <a:lnTo>
                    <a:pt x="426389" y="820187"/>
                  </a:lnTo>
                  <a:lnTo>
                    <a:pt x="417345" y="776055"/>
                  </a:lnTo>
                  <a:lnTo>
                    <a:pt x="407008" y="732150"/>
                  </a:lnTo>
                  <a:lnTo>
                    <a:pt x="395379" y="688502"/>
                  </a:lnTo>
                  <a:lnTo>
                    <a:pt x="382458" y="645143"/>
                  </a:lnTo>
                  <a:lnTo>
                    <a:pt x="368245" y="602101"/>
                  </a:lnTo>
                  <a:lnTo>
                    <a:pt x="352740" y="559408"/>
                  </a:lnTo>
                  <a:lnTo>
                    <a:pt x="335943" y="517093"/>
                  </a:lnTo>
                  <a:lnTo>
                    <a:pt x="317854" y="475187"/>
                  </a:lnTo>
                  <a:lnTo>
                    <a:pt x="298472" y="433721"/>
                  </a:lnTo>
                  <a:lnTo>
                    <a:pt x="277799" y="392723"/>
                  </a:lnTo>
                  <a:lnTo>
                    <a:pt x="255833" y="352226"/>
                  </a:lnTo>
                  <a:lnTo>
                    <a:pt x="232576" y="312259"/>
                  </a:lnTo>
                  <a:lnTo>
                    <a:pt x="208026" y="272852"/>
                  </a:lnTo>
                  <a:lnTo>
                    <a:pt x="182184" y="234036"/>
                  </a:lnTo>
                  <a:lnTo>
                    <a:pt x="155050" y="195841"/>
                  </a:lnTo>
                  <a:lnTo>
                    <a:pt x="126624" y="158297"/>
                  </a:lnTo>
                  <a:lnTo>
                    <a:pt x="96906" y="121434"/>
                  </a:lnTo>
                  <a:lnTo>
                    <a:pt x="65896" y="85284"/>
                  </a:lnTo>
                  <a:lnTo>
                    <a:pt x="33594" y="49875"/>
                  </a:lnTo>
                  <a:lnTo>
                    <a:pt x="0" y="15240"/>
                  </a:lnTo>
                  <a:lnTo>
                    <a:pt x="15265" y="0"/>
                  </a:lnTo>
                  <a:close/>
                </a:path>
              </a:pathLst>
            </a:custGeom>
            <a:ln w="25907">
              <a:solidFill>
                <a:srgbClr val="C773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97458" y="4197858"/>
              <a:ext cx="2915920" cy="291465"/>
            </a:xfrm>
            <a:custGeom>
              <a:avLst/>
              <a:gdLst/>
              <a:ahLst/>
              <a:cxnLst/>
              <a:rect l="l" t="t" r="r" b="b"/>
              <a:pathLst>
                <a:path w="2915920" h="291464">
                  <a:moveTo>
                    <a:pt x="2915412" y="0"/>
                  </a:moveTo>
                  <a:lnTo>
                    <a:pt x="0" y="0"/>
                  </a:lnTo>
                  <a:lnTo>
                    <a:pt x="0" y="291083"/>
                  </a:lnTo>
                  <a:lnTo>
                    <a:pt x="2915412" y="291083"/>
                  </a:lnTo>
                  <a:lnTo>
                    <a:pt x="2915412" y="0"/>
                  </a:lnTo>
                  <a:close/>
                </a:path>
              </a:pathLst>
            </a:custGeom>
            <a:solidFill>
              <a:srgbClr val="C0504D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97458" y="4197858"/>
              <a:ext cx="2915920" cy="291465"/>
            </a:xfrm>
            <a:custGeom>
              <a:avLst/>
              <a:gdLst/>
              <a:ahLst/>
              <a:cxnLst/>
              <a:rect l="l" t="t" r="r" b="b"/>
              <a:pathLst>
                <a:path w="2915920" h="291464">
                  <a:moveTo>
                    <a:pt x="0" y="291083"/>
                  </a:moveTo>
                  <a:lnTo>
                    <a:pt x="2915412" y="291083"/>
                  </a:lnTo>
                  <a:lnTo>
                    <a:pt x="2915412" y="0"/>
                  </a:lnTo>
                  <a:lnTo>
                    <a:pt x="0" y="0"/>
                  </a:lnTo>
                  <a:lnTo>
                    <a:pt x="0" y="291083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215034" y="4212463"/>
            <a:ext cx="149923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Berciri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Keusahawanan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801560" y="4148264"/>
            <a:ext cx="3124835" cy="791210"/>
            <a:chOff x="801560" y="4148264"/>
            <a:chExt cx="3124835" cy="791210"/>
          </a:xfrm>
        </p:grpSpPr>
        <p:sp>
          <p:nvSpPr>
            <p:cNvPr id="42" name="object 42"/>
            <p:cNvSpPr/>
            <p:nvPr/>
          </p:nvSpPr>
          <p:spPr>
            <a:xfrm>
              <a:off x="814578" y="4161282"/>
              <a:ext cx="364490" cy="364490"/>
            </a:xfrm>
            <a:custGeom>
              <a:avLst/>
              <a:gdLst/>
              <a:ahLst/>
              <a:cxnLst/>
              <a:rect l="l" t="t" r="r" b="b"/>
              <a:pathLst>
                <a:path w="364490" h="364489">
                  <a:moveTo>
                    <a:pt x="182118" y="0"/>
                  </a:moveTo>
                  <a:lnTo>
                    <a:pt x="133702" y="6505"/>
                  </a:lnTo>
                  <a:lnTo>
                    <a:pt x="90198" y="24863"/>
                  </a:lnTo>
                  <a:lnTo>
                    <a:pt x="53340" y="53340"/>
                  </a:lnTo>
                  <a:lnTo>
                    <a:pt x="24863" y="90198"/>
                  </a:lnTo>
                  <a:lnTo>
                    <a:pt x="6505" y="133702"/>
                  </a:lnTo>
                  <a:lnTo>
                    <a:pt x="0" y="182118"/>
                  </a:lnTo>
                  <a:lnTo>
                    <a:pt x="6505" y="230533"/>
                  </a:lnTo>
                  <a:lnTo>
                    <a:pt x="24863" y="274037"/>
                  </a:lnTo>
                  <a:lnTo>
                    <a:pt x="53340" y="310896"/>
                  </a:lnTo>
                  <a:lnTo>
                    <a:pt x="90198" y="339372"/>
                  </a:lnTo>
                  <a:lnTo>
                    <a:pt x="133702" y="357730"/>
                  </a:lnTo>
                  <a:lnTo>
                    <a:pt x="182118" y="364236"/>
                  </a:lnTo>
                  <a:lnTo>
                    <a:pt x="230533" y="357730"/>
                  </a:lnTo>
                  <a:lnTo>
                    <a:pt x="274037" y="339372"/>
                  </a:lnTo>
                  <a:lnTo>
                    <a:pt x="310895" y="310896"/>
                  </a:lnTo>
                  <a:lnTo>
                    <a:pt x="339372" y="274037"/>
                  </a:lnTo>
                  <a:lnTo>
                    <a:pt x="357730" y="230533"/>
                  </a:lnTo>
                  <a:lnTo>
                    <a:pt x="364235" y="182118"/>
                  </a:lnTo>
                  <a:lnTo>
                    <a:pt x="357730" y="133702"/>
                  </a:lnTo>
                  <a:lnTo>
                    <a:pt x="339372" y="90198"/>
                  </a:lnTo>
                  <a:lnTo>
                    <a:pt x="310895" y="53340"/>
                  </a:lnTo>
                  <a:lnTo>
                    <a:pt x="274037" y="24863"/>
                  </a:lnTo>
                  <a:lnTo>
                    <a:pt x="230533" y="6505"/>
                  </a:lnTo>
                  <a:lnTo>
                    <a:pt x="1821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14578" y="4161282"/>
              <a:ext cx="364490" cy="364490"/>
            </a:xfrm>
            <a:custGeom>
              <a:avLst/>
              <a:gdLst/>
              <a:ahLst/>
              <a:cxnLst/>
              <a:rect l="l" t="t" r="r" b="b"/>
              <a:pathLst>
                <a:path w="364490" h="364489">
                  <a:moveTo>
                    <a:pt x="0" y="182118"/>
                  </a:moveTo>
                  <a:lnTo>
                    <a:pt x="6505" y="133702"/>
                  </a:lnTo>
                  <a:lnTo>
                    <a:pt x="24863" y="90198"/>
                  </a:lnTo>
                  <a:lnTo>
                    <a:pt x="53340" y="53340"/>
                  </a:lnTo>
                  <a:lnTo>
                    <a:pt x="90198" y="24863"/>
                  </a:lnTo>
                  <a:lnTo>
                    <a:pt x="133702" y="6505"/>
                  </a:lnTo>
                  <a:lnTo>
                    <a:pt x="182118" y="0"/>
                  </a:lnTo>
                  <a:lnTo>
                    <a:pt x="230533" y="6505"/>
                  </a:lnTo>
                  <a:lnTo>
                    <a:pt x="274037" y="24863"/>
                  </a:lnTo>
                  <a:lnTo>
                    <a:pt x="310895" y="53340"/>
                  </a:lnTo>
                  <a:lnTo>
                    <a:pt x="339372" y="90198"/>
                  </a:lnTo>
                  <a:lnTo>
                    <a:pt x="357730" y="133702"/>
                  </a:lnTo>
                  <a:lnTo>
                    <a:pt x="364235" y="182118"/>
                  </a:lnTo>
                  <a:lnTo>
                    <a:pt x="357730" y="230533"/>
                  </a:lnTo>
                  <a:lnTo>
                    <a:pt x="339372" y="274037"/>
                  </a:lnTo>
                  <a:lnTo>
                    <a:pt x="310895" y="310896"/>
                  </a:lnTo>
                  <a:lnTo>
                    <a:pt x="274037" y="339372"/>
                  </a:lnTo>
                  <a:lnTo>
                    <a:pt x="230533" y="357730"/>
                  </a:lnTo>
                  <a:lnTo>
                    <a:pt x="182118" y="364236"/>
                  </a:lnTo>
                  <a:lnTo>
                    <a:pt x="133702" y="357730"/>
                  </a:lnTo>
                  <a:lnTo>
                    <a:pt x="90198" y="339372"/>
                  </a:lnTo>
                  <a:lnTo>
                    <a:pt x="53340" y="310896"/>
                  </a:lnTo>
                  <a:lnTo>
                    <a:pt x="24863" y="274037"/>
                  </a:lnTo>
                  <a:lnTo>
                    <a:pt x="6505" y="230533"/>
                  </a:lnTo>
                  <a:lnTo>
                    <a:pt x="0" y="182118"/>
                  </a:lnTo>
                  <a:close/>
                </a:path>
              </a:pathLst>
            </a:custGeom>
            <a:ln w="25908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206246" y="4633722"/>
              <a:ext cx="2707005" cy="292735"/>
            </a:xfrm>
            <a:custGeom>
              <a:avLst/>
              <a:gdLst/>
              <a:ahLst/>
              <a:cxnLst/>
              <a:rect l="l" t="t" r="r" b="b"/>
              <a:pathLst>
                <a:path w="2707004" h="292735">
                  <a:moveTo>
                    <a:pt x="2706624" y="0"/>
                  </a:moveTo>
                  <a:lnTo>
                    <a:pt x="0" y="0"/>
                  </a:lnTo>
                  <a:lnTo>
                    <a:pt x="0" y="292607"/>
                  </a:lnTo>
                  <a:lnTo>
                    <a:pt x="2706624" y="292607"/>
                  </a:lnTo>
                  <a:lnTo>
                    <a:pt x="2706624" y="0"/>
                  </a:lnTo>
                  <a:close/>
                </a:path>
              </a:pathLst>
            </a:custGeom>
            <a:solidFill>
              <a:srgbClr val="C0504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206246" y="4633722"/>
              <a:ext cx="2707005" cy="292735"/>
            </a:xfrm>
            <a:custGeom>
              <a:avLst/>
              <a:gdLst/>
              <a:ahLst/>
              <a:cxnLst/>
              <a:rect l="l" t="t" r="r" b="b"/>
              <a:pathLst>
                <a:path w="2707004" h="292735">
                  <a:moveTo>
                    <a:pt x="0" y="292607"/>
                  </a:moveTo>
                  <a:lnTo>
                    <a:pt x="2706624" y="292607"/>
                  </a:lnTo>
                  <a:lnTo>
                    <a:pt x="2706624" y="0"/>
                  </a:lnTo>
                  <a:lnTo>
                    <a:pt x="0" y="0"/>
                  </a:lnTo>
                  <a:lnTo>
                    <a:pt x="0" y="29260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1423797" y="4649470"/>
            <a:ext cx="114935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Mahir</a:t>
            </a:r>
            <a:r>
              <a:rPr sz="13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Mengurus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010348" y="4585652"/>
            <a:ext cx="2915920" cy="789940"/>
            <a:chOff x="1010348" y="4585652"/>
            <a:chExt cx="2915920" cy="789940"/>
          </a:xfrm>
        </p:grpSpPr>
        <p:sp>
          <p:nvSpPr>
            <p:cNvPr id="48" name="object 48"/>
            <p:cNvSpPr/>
            <p:nvPr/>
          </p:nvSpPr>
          <p:spPr>
            <a:xfrm>
              <a:off x="1023366" y="4598670"/>
              <a:ext cx="364490" cy="363220"/>
            </a:xfrm>
            <a:custGeom>
              <a:avLst/>
              <a:gdLst/>
              <a:ahLst/>
              <a:cxnLst/>
              <a:rect l="l" t="t" r="r" b="b"/>
              <a:pathLst>
                <a:path w="364490" h="363220">
                  <a:moveTo>
                    <a:pt x="182118" y="0"/>
                  </a:moveTo>
                  <a:lnTo>
                    <a:pt x="133702" y="6475"/>
                  </a:lnTo>
                  <a:lnTo>
                    <a:pt x="90198" y="24750"/>
                  </a:lnTo>
                  <a:lnTo>
                    <a:pt x="53340" y="53101"/>
                  </a:lnTo>
                  <a:lnTo>
                    <a:pt x="24863" y="89803"/>
                  </a:lnTo>
                  <a:lnTo>
                    <a:pt x="6505" y="133129"/>
                  </a:lnTo>
                  <a:lnTo>
                    <a:pt x="0" y="181355"/>
                  </a:lnTo>
                  <a:lnTo>
                    <a:pt x="6505" y="229582"/>
                  </a:lnTo>
                  <a:lnTo>
                    <a:pt x="24863" y="272908"/>
                  </a:lnTo>
                  <a:lnTo>
                    <a:pt x="53340" y="309610"/>
                  </a:lnTo>
                  <a:lnTo>
                    <a:pt x="90198" y="337961"/>
                  </a:lnTo>
                  <a:lnTo>
                    <a:pt x="133702" y="356236"/>
                  </a:lnTo>
                  <a:lnTo>
                    <a:pt x="182118" y="362711"/>
                  </a:lnTo>
                  <a:lnTo>
                    <a:pt x="230533" y="356236"/>
                  </a:lnTo>
                  <a:lnTo>
                    <a:pt x="274037" y="337961"/>
                  </a:lnTo>
                  <a:lnTo>
                    <a:pt x="310896" y="309610"/>
                  </a:lnTo>
                  <a:lnTo>
                    <a:pt x="339372" y="272908"/>
                  </a:lnTo>
                  <a:lnTo>
                    <a:pt x="357730" y="229582"/>
                  </a:lnTo>
                  <a:lnTo>
                    <a:pt x="364236" y="181355"/>
                  </a:lnTo>
                  <a:lnTo>
                    <a:pt x="357730" y="133129"/>
                  </a:lnTo>
                  <a:lnTo>
                    <a:pt x="339372" y="89803"/>
                  </a:lnTo>
                  <a:lnTo>
                    <a:pt x="310896" y="53101"/>
                  </a:lnTo>
                  <a:lnTo>
                    <a:pt x="274037" y="24750"/>
                  </a:lnTo>
                  <a:lnTo>
                    <a:pt x="230533" y="6475"/>
                  </a:lnTo>
                  <a:lnTo>
                    <a:pt x="1821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23366" y="4598670"/>
              <a:ext cx="364490" cy="363220"/>
            </a:xfrm>
            <a:custGeom>
              <a:avLst/>
              <a:gdLst/>
              <a:ahLst/>
              <a:cxnLst/>
              <a:rect l="l" t="t" r="r" b="b"/>
              <a:pathLst>
                <a:path w="364490" h="363220">
                  <a:moveTo>
                    <a:pt x="0" y="181355"/>
                  </a:moveTo>
                  <a:lnTo>
                    <a:pt x="6505" y="133129"/>
                  </a:lnTo>
                  <a:lnTo>
                    <a:pt x="24863" y="89803"/>
                  </a:lnTo>
                  <a:lnTo>
                    <a:pt x="53340" y="53101"/>
                  </a:lnTo>
                  <a:lnTo>
                    <a:pt x="90198" y="24750"/>
                  </a:lnTo>
                  <a:lnTo>
                    <a:pt x="133702" y="6475"/>
                  </a:lnTo>
                  <a:lnTo>
                    <a:pt x="182118" y="0"/>
                  </a:lnTo>
                  <a:lnTo>
                    <a:pt x="230533" y="6475"/>
                  </a:lnTo>
                  <a:lnTo>
                    <a:pt x="274037" y="24750"/>
                  </a:lnTo>
                  <a:lnTo>
                    <a:pt x="310896" y="53101"/>
                  </a:lnTo>
                  <a:lnTo>
                    <a:pt x="339372" y="89803"/>
                  </a:lnTo>
                  <a:lnTo>
                    <a:pt x="357730" y="133129"/>
                  </a:lnTo>
                  <a:lnTo>
                    <a:pt x="364236" y="181355"/>
                  </a:lnTo>
                  <a:lnTo>
                    <a:pt x="357730" y="229582"/>
                  </a:lnTo>
                  <a:lnTo>
                    <a:pt x="339372" y="272908"/>
                  </a:lnTo>
                  <a:lnTo>
                    <a:pt x="310896" y="309610"/>
                  </a:lnTo>
                  <a:lnTo>
                    <a:pt x="274037" y="337961"/>
                  </a:lnTo>
                  <a:lnTo>
                    <a:pt x="230533" y="356236"/>
                  </a:lnTo>
                  <a:lnTo>
                    <a:pt x="182118" y="362711"/>
                  </a:lnTo>
                  <a:lnTo>
                    <a:pt x="133702" y="356236"/>
                  </a:lnTo>
                  <a:lnTo>
                    <a:pt x="90198" y="337961"/>
                  </a:lnTo>
                  <a:lnTo>
                    <a:pt x="53340" y="309610"/>
                  </a:lnTo>
                  <a:lnTo>
                    <a:pt x="24863" y="272908"/>
                  </a:lnTo>
                  <a:lnTo>
                    <a:pt x="6505" y="229582"/>
                  </a:lnTo>
                  <a:lnTo>
                    <a:pt x="0" y="181355"/>
                  </a:lnTo>
                  <a:close/>
                </a:path>
              </a:pathLst>
            </a:custGeom>
            <a:ln w="25908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270254" y="5071110"/>
              <a:ext cx="2642870" cy="291465"/>
            </a:xfrm>
            <a:custGeom>
              <a:avLst/>
              <a:gdLst/>
              <a:ahLst/>
              <a:cxnLst/>
              <a:rect l="l" t="t" r="r" b="b"/>
              <a:pathLst>
                <a:path w="2642870" h="291464">
                  <a:moveTo>
                    <a:pt x="2642616" y="0"/>
                  </a:moveTo>
                  <a:lnTo>
                    <a:pt x="0" y="0"/>
                  </a:lnTo>
                  <a:lnTo>
                    <a:pt x="0" y="291083"/>
                  </a:lnTo>
                  <a:lnTo>
                    <a:pt x="2642616" y="291083"/>
                  </a:lnTo>
                  <a:lnTo>
                    <a:pt x="2642616" y="0"/>
                  </a:lnTo>
                  <a:close/>
                </a:path>
              </a:pathLst>
            </a:custGeom>
            <a:solidFill>
              <a:srgbClr val="C0504D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270254" y="5071110"/>
              <a:ext cx="2642870" cy="291465"/>
            </a:xfrm>
            <a:custGeom>
              <a:avLst/>
              <a:gdLst/>
              <a:ahLst/>
              <a:cxnLst/>
              <a:rect l="l" t="t" r="r" b="b"/>
              <a:pathLst>
                <a:path w="2642870" h="291464">
                  <a:moveTo>
                    <a:pt x="0" y="291083"/>
                  </a:moveTo>
                  <a:lnTo>
                    <a:pt x="2642616" y="291083"/>
                  </a:lnTo>
                  <a:lnTo>
                    <a:pt x="2642616" y="0"/>
                  </a:lnTo>
                  <a:lnTo>
                    <a:pt x="0" y="0"/>
                  </a:lnTo>
                  <a:lnTo>
                    <a:pt x="0" y="291083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1488186" y="5086350"/>
            <a:ext cx="201422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alibri"/>
                <a:cs typeface="Calibri"/>
              </a:rPr>
              <a:t>Skil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Sosial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dan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Berkepimpinan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1074356" y="5021516"/>
            <a:ext cx="2851785" cy="791210"/>
            <a:chOff x="1074356" y="5021516"/>
            <a:chExt cx="2851785" cy="791210"/>
          </a:xfrm>
        </p:grpSpPr>
        <p:sp>
          <p:nvSpPr>
            <p:cNvPr id="54" name="object 54"/>
            <p:cNvSpPr/>
            <p:nvPr/>
          </p:nvSpPr>
          <p:spPr>
            <a:xfrm>
              <a:off x="1087374" y="5034533"/>
              <a:ext cx="364490" cy="364490"/>
            </a:xfrm>
            <a:custGeom>
              <a:avLst/>
              <a:gdLst/>
              <a:ahLst/>
              <a:cxnLst/>
              <a:rect l="l" t="t" r="r" b="b"/>
              <a:pathLst>
                <a:path w="364490" h="364489">
                  <a:moveTo>
                    <a:pt x="182117" y="0"/>
                  </a:moveTo>
                  <a:lnTo>
                    <a:pt x="133702" y="6505"/>
                  </a:lnTo>
                  <a:lnTo>
                    <a:pt x="90198" y="24863"/>
                  </a:lnTo>
                  <a:lnTo>
                    <a:pt x="53340" y="53340"/>
                  </a:lnTo>
                  <a:lnTo>
                    <a:pt x="24863" y="90198"/>
                  </a:lnTo>
                  <a:lnTo>
                    <a:pt x="6505" y="133702"/>
                  </a:lnTo>
                  <a:lnTo>
                    <a:pt x="0" y="182118"/>
                  </a:lnTo>
                  <a:lnTo>
                    <a:pt x="6505" y="230533"/>
                  </a:lnTo>
                  <a:lnTo>
                    <a:pt x="24863" y="274037"/>
                  </a:lnTo>
                  <a:lnTo>
                    <a:pt x="53340" y="310896"/>
                  </a:lnTo>
                  <a:lnTo>
                    <a:pt x="90198" y="339372"/>
                  </a:lnTo>
                  <a:lnTo>
                    <a:pt x="133702" y="357730"/>
                  </a:lnTo>
                  <a:lnTo>
                    <a:pt x="182117" y="364236"/>
                  </a:lnTo>
                  <a:lnTo>
                    <a:pt x="230533" y="357730"/>
                  </a:lnTo>
                  <a:lnTo>
                    <a:pt x="274037" y="339372"/>
                  </a:lnTo>
                  <a:lnTo>
                    <a:pt x="310895" y="310896"/>
                  </a:lnTo>
                  <a:lnTo>
                    <a:pt x="339372" y="274037"/>
                  </a:lnTo>
                  <a:lnTo>
                    <a:pt x="357730" y="230533"/>
                  </a:lnTo>
                  <a:lnTo>
                    <a:pt x="364235" y="182118"/>
                  </a:lnTo>
                  <a:lnTo>
                    <a:pt x="357730" y="133702"/>
                  </a:lnTo>
                  <a:lnTo>
                    <a:pt x="339372" y="90198"/>
                  </a:lnTo>
                  <a:lnTo>
                    <a:pt x="310895" y="53340"/>
                  </a:lnTo>
                  <a:lnTo>
                    <a:pt x="274037" y="24863"/>
                  </a:lnTo>
                  <a:lnTo>
                    <a:pt x="230533" y="6505"/>
                  </a:lnTo>
                  <a:lnTo>
                    <a:pt x="1821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087374" y="5034533"/>
              <a:ext cx="364490" cy="364490"/>
            </a:xfrm>
            <a:custGeom>
              <a:avLst/>
              <a:gdLst/>
              <a:ahLst/>
              <a:cxnLst/>
              <a:rect l="l" t="t" r="r" b="b"/>
              <a:pathLst>
                <a:path w="364490" h="364489">
                  <a:moveTo>
                    <a:pt x="0" y="182118"/>
                  </a:moveTo>
                  <a:lnTo>
                    <a:pt x="6505" y="133702"/>
                  </a:lnTo>
                  <a:lnTo>
                    <a:pt x="24863" y="90198"/>
                  </a:lnTo>
                  <a:lnTo>
                    <a:pt x="53340" y="53340"/>
                  </a:lnTo>
                  <a:lnTo>
                    <a:pt x="90198" y="24863"/>
                  </a:lnTo>
                  <a:lnTo>
                    <a:pt x="133702" y="6505"/>
                  </a:lnTo>
                  <a:lnTo>
                    <a:pt x="182117" y="0"/>
                  </a:lnTo>
                  <a:lnTo>
                    <a:pt x="230533" y="6505"/>
                  </a:lnTo>
                  <a:lnTo>
                    <a:pt x="274037" y="24863"/>
                  </a:lnTo>
                  <a:lnTo>
                    <a:pt x="310895" y="53340"/>
                  </a:lnTo>
                  <a:lnTo>
                    <a:pt x="339372" y="90198"/>
                  </a:lnTo>
                  <a:lnTo>
                    <a:pt x="357730" y="133702"/>
                  </a:lnTo>
                  <a:lnTo>
                    <a:pt x="364235" y="182118"/>
                  </a:lnTo>
                  <a:lnTo>
                    <a:pt x="357730" y="230533"/>
                  </a:lnTo>
                  <a:lnTo>
                    <a:pt x="339372" y="274037"/>
                  </a:lnTo>
                  <a:lnTo>
                    <a:pt x="310895" y="310896"/>
                  </a:lnTo>
                  <a:lnTo>
                    <a:pt x="274037" y="339372"/>
                  </a:lnTo>
                  <a:lnTo>
                    <a:pt x="230533" y="357730"/>
                  </a:lnTo>
                  <a:lnTo>
                    <a:pt x="182117" y="364236"/>
                  </a:lnTo>
                  <a:lnTo>
                    <a:pt x="133702" y="357730"/>
                  </a:lnTo>
                  <a:lnTo>
                    <a:pt x="90198" y="339372"/>
                  </a:lnTo>
                  <a:lnTo>
                    <a:pt x="53340" y="310896"/>
                  </a:lnTo>
                  <a:lnTo>
                    <a:pt x="24863" y="274037"/>
                  </a:lnTo>
                  <a:lnTo>
                    <a:pt x="6505" y="230533"/>
                  </a:lnTo>
                  <a:lnTo>
                    <a:pt x="0" y="182118"/>
                  </a:lnTo>
                  <a:close/>
                </a:path>
              </a:pathLst>
            </a:custGeom>
            <a:ln w="25908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206246" y="5508497"/>
              <a:ext cx="2707005" cy="291465"/>
            </a:xfrm>
            <a:custGeom>
              <a:avLst/>
              <a:gdLst/>
              <a:ahLst/>
              <a:cxnLst/>
              <a:rect l="l" t="t" r="r" b="b"/>
              <a:pathLst>
                <a:path w="2707004" h="291464">
                  <a:moveTo>
                    <a:pt x="2706624" y="0"/>
                  </a:moveTo>
                  <a:lnTo>
                    <a:pt x="0" y="0"/>
                  </a:lnTo>
                  <a:lnTo>
                    <a:pt x="0" y="291083"/>
                  </a:lnTo>
                  <a:lnTo>
                    <a:pt x="2706624" y="291083"/>
                  </a:lnTo>
                  <a:lnTo>
                    <a:pt x="2706624" y="0"/>
                  </a:lnTo>
                  <a:close/>
                </a:path>
              </a:pathLst>
            </a:custGeom>
            <a:solidFill>
              <a:srgbClr val="C0504D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206246" y="5508497"/>
              <a:ext cx="2707005" cy="291465"/>
            </a:xfrm>
            <a:custGeom>
              <a:avLst/>
              <a:gdLst/>
              <a:ahLst/>
              <a:cxnLst/>
              <a:rect l="l" t="t" r="r" b="b"/>
              <a:pathLst>
                <a:path w="2707004" h="291464">
                  <a:moveTo>
                    <a:pt x="0" y="291083"/>
                  </a:moveTo>
                  <a:lnTo>
                    <a:pt x="2706624" y="291083"/>
                  </a:lnTo>
                  <a:lnTo>
                    <a:pt x="2706624" y="0"/>
                  </a:lnTo>
                  <a:lnTo>
                    <a:pt x="0" y="0"/>
                  </a:lnTo>
                  <a:lnTo>
                    <a:pt x="0" y="291083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1423797" y="5522772"/>
            <a:ext cx="128270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alibri"/>
                <a:cs typeface="Calibri"/>
              </a:rPr>
              <a:t>Bertanggungjawab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984440" y="5458904"/>
            <a:ext cx="2941955" cy="789940"/>
            <a:chOff x="984440" y="5458904"/>
            <a:chExt cx="2941955" cy="789940"/>
          </a:xfrm>
        </p:grpSpPr>
        <p:sp>
          <p:nvSpPr>
            <p:cNvPr id="60" name="object 60"/>
            <p:cNvSpPr/>
            <p:nvPr/>
          </p:nvSpPr>
          <p:spPr>
            <a:xfrm>
              <a:off x="1023365" y="5471921"/>
              <a:ext cx="364490" cy="364490"/>
            </a:xfrm>
            <a:custGeom>
              <a:avLst/>
              <a:gdLst/>
              <a:ahLst/>
              <a:cxnLst/>
              <a:rect l="l" t="t" r="r" b="b"/>
              <a:pathLst>
                <a:path w="364490" h="364489">
                  <a:moveTo>
                    <a:pt x="182118" y="0"/>
                  </a:moveTo>
                  <a:lnTo>
                    <a:pt x="133702" y="6505"/>
                  </a:lnTo>
                  <a:lnTo>
                    <a:pt x="90198" y="24863"/>
                  </a:lnTo>
                  <a:lnTo>
                    <a:pt x="53340" y="53339"/>
                  </a:lnTo>
                  <a:lnTo>
                    <a:pt x="24863" y="90198"/>
                  </a:lnTo>
                  <a:lnTo>
                    <a:pt x="6505" y="133702"/>
                  </a:lnTo>
                  <a:lnTo>
                    <a:pt x="0" y="182117"/>
                  </a:lnTo>
                  <a:lnTo>
                    <a:pt x="6505" y="230533"/>
                  </a:lnTo>
                  <a:lnTo>
                    <a:pt x="24863" y="274037"/>
                  </a:lnTo>
                  <a:lnTo>
                    <a:pt x="53340" y="310895"/>
                  </a:lnTo>
                  <a:lnTo>
                    <a:pt x="90198" y="339372"/>
                  </a:lnTo>
                  <a:lnTo>
                    <a:pt x="133702" y="357730"/>
                  </a:lnTo>
                  <a:lnTo>
                    <a:pt x="182118" y="364235"/>
                  </a:lnTo>
                  <a:lnTo>
                    <a:pt x="230533" y="357730"/>
                  </a:lnTo>
                  <a:lnTo>
                    <a:pt x="274037" y="339372"/>
                  </a:lnTo>
                  <a:lnTo>
                    <a:pt x="310896" y="310895"/>
                  </a:lnTo>
                  <a:lnTo>
                    <a:pt x="339372" y="274037"/>
                  </a:lnTo>
                  <a:lnTo>
                    <a:pt x="357730" y="230533"/>
                  </a:lnTo>
                  <a:lnTo>
                    <a:pt x="364236" y="182117"/>
                  </a:lnTo>
                  <a:lnTo>
                    <a:pt x="357730" y="133702"/>
                  </a:lnTo>
                  <a:lnTo>
                    <a:pt x="339372" y="90198"/>
                  </a:lnTo>
                  <a:lnTo>
                    <a:pt x="310896" y="53339"/>
                  </a:lnTo>
                  <a:lnTo>
                    <a:pt x="274037" y="24863"/>
                  </a:lnTo>
                  <a:lnTo>
                    <a:pt x="230533" y="6505"/>
                  </a:lnTo>
                  <a:lnTo>
                    <a:pt x="1821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023365" y="5471921"/>
              <a:ext cx="364490" cy="364490"/>
            </a:xfrm>
            <a:custGeom>
              <a:avLst/>
              <a:gdLst/>
              <a:ahLst/>
              <a:cxnLst/>
              <a:rect l="l" t="t" r="r" b="b"/>
              <a:pathLst>
                <a:path w="364490" h="364489">
                  <a:moveTo>
                    <a:pt x="0" y="182117"/>
                  </a:moveTo>
                  <a:lnTo>
                    <a:pt x="6505" y="133702"/>
                  </a:lnTo>
                  <a:lnTo>
                    <a:pt x="24863" y="90198"/>
                  </a:lnTo>
                  <a:lnTo>
                    <a:pt x="53340" y="53339"/>
                  </a:lnTo>
                  <a:lnTo>
                    <a:pt x="90198" y="24863"/>
                  </a:lnTo>
                  <a:lnTo>
                    <a:pt x="133702" y="6505"/>
                  </a:lnTo>
                  <a:lnTo>
                    <a:pt x="182118" y="0"/>
                  </a:lnTo>
                  <a:lnTo>
                    <a:pt x="230533" y="6505"/>
                  </a:lnTo>
                  <a:lnTo>
                    <a:pt x="274037" y="24863"/>
                  </a:lnTo>
                  <a:lnTo>
                    <a:pt x="310896" y="53339"/>
                  </a:lnTo>
                  <a:lnTo>
                    <a:pt x="339372" y="90198"/>
                  </a:lnTo>
                  <a:lnTo>
                    <a:pt x="357730" y="133702"/>
                  </a:lnTo>
                  <a:lnTo>
                    <a:pt x="364236" y="182117"/>
                  </a:lnTo>
                  <a:lnTo>
                    <a:pt x="357730" y="230533"/>
                  </a:lnTo>
                  <a:lnTo>
                    <a:pt x="339372" y="274037"/>
                  </a:lnTo>
                  <a:lnTo>
                    <a:pt x="310896" y="310895"/>
                  </a:lnTo>
                  <a:lnTo>
                    <a:pt x="274037" y="339372"/>
                  </a:lnTo>
                  <a:lnTo>
                    <a:pt x="230533" y="357730"/>
                  </a:lnTo>
                  <a:lnTo>
                    <a:pt x="182118" y="364235"/>
                  </a:lnTo>
                  <a:lnTo>
                    <a:pt x="133702" y="357730"/>
                  </a:lnTo>
                  <a:lnTo>
                    <a:pt x="90198" y="339372"/>
                  </a:lnTo>
                  <a:lnTo>
                    <a:pt x="53340" y="310895"/>
                  </a:lnTo>
                  <a:lnTo>
                    <a:pt x="24863" y="274037"/>
                  </a:lnTo>
                  <a:lnTo>
                    <a:pt x="6505" y="230533"/>
                  </a:lnTo>
                  <a:lnTo>
                    <a:pt x="0" y="182117"/>
                  </a:lnTo>
                  <a:close/>
                </a:path>
              </a:pathLst>
            </a:custGeom>
            <a:ln w="25908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997457" y="5944361"/>
              <a:ext cx="2915920" cy="291465"/>
            </a:xfrm>
            <a:custGeom>
              <a:avLst/>
              <a:gdLst/>
              <a:ahLst/>
              <a:cxnLst/>
              <a:rect l="l" t="t" r="r" b="b"/>
              <a:pathLst>
                <a:path w="2915920" h="291464">
                  <a:moveTo>
                    <a:pt x="2915412" y="0"/>
                  </a:moveTo>
                  <a:lnTo>
                    <a:pt x="0" y="0"/>
                  </a:lnTo>
                  <a:lnTo>
                    <a:pt x="0" y="291083"/>
                  </a:lnTo>
                  <a:lnTo>
                    <a:pt x="2915412" y="291083"/>
                  </a:lnTo>
                  <a:lnTo>
                    <a:pt x="2915412" y="0"/>
                  </a:lnTo>
                  <a:close/>
                </a:path>
              </a:pathLst>
            </a:custGeom>
            <a:solidFill>
              <a:srgbClr val="C0504D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97457" y="5944361"/>
              <a:ext cx="2915920" cy="291465"/>
            </a:xfrm>
            <a:custGeom>
              <a:avLst/>
              <a:gdLst/>
              <a:ahLst/>
              <a:cxnLst/>
              <a:rect l="l" t="t" r="r" b="b"/>
              <a:pathLst>
                <a:path w="2915920" h="291464">
                  <a:moveTo>
                    <a:pt x="0" y="291083"/>
                  </a:moveTo>
                  <a:lnTo>
                    <a:pt x="2915412" y="291083"/>
                  </a:lnTo>
                  <a:lnTo>
                    <a:pt x="2915412" y="0"/>
                  </a:lnTo>
                  <a:lnTo>
                    <a:pt x="0" y="0"/>
                  </a:lnTo>
                  <a:lnTo>
                    <a:pt x="0" y="291083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1215034" y="5960160"/>
            <a:ext cx="251714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20" dirty="0">
                <a:latin typeface="Calibri"/>
                <a:cs typeface="Calibri"/>
              </a:rPr>
              <a:t>Aktif,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20" dirty="0">
                <a:latin typeface="Calibri"/>
                <a:cs typeface="Calibri"/>
              </a:rPr>
              <a:t>Positif,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Beretika </a:t>
            </a:r>
            <a:r>
              <a:rPr sz="1300" spc="-5" dirty="0">
                <a:latin typeface="Calibri"/>
                <a:cs typeface="Calibri"/>
              </a:rPr>
              <a:t>dan</a:t>
            </a:r>
            <a:r>
              <a:rPr sz="1300" spc="-10" dirty="0">
                <a:latin typeface="Calibri"/>
                <a:cs typeface="Calibri"/>
              </a:rPr>
              <a:t> Profesional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172212" y="4050791"/>
            <a:ext cx="1019810" cy="2234565"/>
            <a:chOff x="172212" y="4050791"/>
            <a:chExt cx="1019810" cy="2234565"/>
          </a:xfrm>
        </p:grpSpPr>
        <p:sp>
          <p:nvSpPr>
            <p:cNvPr id="66" name="object 66"/>
            <p:cNvSpPr/>
            <p:nvPr/>
          </p:nvSpPr>
          <p:spPr>
            <a:xfrm>
              <a:off x="814578" y="5907785"/>
              <a:ext cx="364490" cy="364490"/>
            </a:xfrm>
            <a:custGeom>
              <a:avLst/>
              <a:gdLst/>
              <a:ahLst/>
              <a:cxnLst/>
              <a:rect l="l" t="t" r="r" b="b"/>
              <a:pathLst>
                <a:path w="364490" h="364489">
                  <a:moveTo>
                    <a:pt x="182118" y="0"/>
                  </a:moveTo>
                  <a:lnTo>
                    <a:pt x="133702" y="6505"/>
                  </a:lnTo>
                  <a:lnTo>
                    <a:pt x="90198" y="24863"/>
                  </a:lnTo>
                  <a:lnTo>
                    <a:pt x="53340" y="53340"/>
                  </a:lnTo>
                  <a:lnTo>
                    <a:pt x="24863" y="90198"/>
                  </a:lnTo>
                  <a:lnTo>
                    <a:pt x="6505" y="133702"/>
                  </a:lnTo>
                  <a:lnTo>
                    <a:pt x="0" y="182117"/>
                  </a:lnTo>
                  <a:lnTo>
                    <a:pt x="6505" y="230533"/>
                  </a:lnTo>
                  <a:lnTo>
                    <a:pt x="24863" y="274037"/>
                  </a:lnTo>
                  <a:lnTo>
                    <a:pt x="53340" y="310895"/>
                  </a:lnTo>
                  <a:lnTo>
                    <a:pt x="90198" y="339372"/>
                  </a:lnTo>
                  <a:lnTo>
                    <a:pt x="133702" y="357730"/>
                  </a:lnTo>
                  <a:lnTo>
                    <a:pt x="182118" y="364235"/>
                  </a:lnTo>
                  <a:lnTo>
                    <a:pt x="230533" y="357730"/>
                  </a:lnTo>
                  <a:lnTo>
                    <a:pt x="274037" y="339372"/>
                  </a:lnTo>
                  <a:lnTo>
                    <a:pt x="310895" y="310895"/>
                  </a:lnTo>
                  <a:lnTo>
                    <a:pt x="339372" y="274037"/>
                  </a:lnTo>
                  <a:lnTo>
                    <a:pt x="357730" y="230533"/>
                  </a:lnTo>
                  <a:lnTo>
                    <a:pt x="364235" y="182117"/>
                  </a:lnTo>
                  <a:lnTo>
                    <a:pt x="357730" y="133702"/>
                  </a:lnTo>
                  <a:lnTo>
                    <a:pt x="339372" y="90198"/>
                  </a:lnTo>
                  <a:lnTo>
                    <a:pt x="310895" y="53340"/>
                  </a:lnTo>
                  <a:lnTo>
                    <a:pt x="274037" y="24863"/>
                  </a:lnTo>
                  <a:lnTo>
                    <a:pt x="230533" y="6505"/>
                  </a:lnTo>
                  <a:lnTo>
                    <a:pt x="1821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14578" y="5907785"/>
              <a:ext cx="364490" cy="364490"/>
            </a:xfrm>
            <a:custGeom>
              <a:avLst/>
              <a:gdLst/>
              <a:ahLst/>
              <a:cxnLst/>
              <a:rect l="l" t="t" r="r" b="b"/>
              <a:pathLst>
                <a:path w="364490" h="364489">
                  <a:moveTo>
                    <a:pt x="0" y="182117"/>
                  </a:moveTo>
                  <a:lnTo>
                    <a:pt x="6505" y="133702"/>
                  </a:lnTo>
                  <a:lnTo>
                    <a:pt x="24863" y="90198"/>
                  </a:lnTo>
                  <a:lnTo>
                    <a:pt x="53340" y="53340"/>
                  </a:lnTo>
                  <a:lnTo>
                    <a:pt x="90198" y="24863"/>
                  </a:lnTo>
                  <a:lnTo>
                    <a:pt x="133702" y="6505"/>
                  </a:lnTo>
                  <a:lnTo>
                    <a:pt x="182118" y="0"/>
                  </a:lnTo>
                  <a:lnTo>
                    <a:pt x="230533" y="6505"/>
                  </a:lnTo>
                  <a:lnTo>
                    <a:pt x="274037" y="24863"/>
                  </a:lnTo>
                  <a:lnTo>
                    <a:pt x="310895" y="53340"/>
                  </a:lnTo>
                  <a:lnTo>
                    <a:pt x="339372" y="90198"/>
                  </a:lnTo>
                  <a:lnTo>
                    <a:pt x="357730" y="133702"/>
                  </a:lnTo>
                  <a:lnTo>
                    <a:pt x="364235" y="182117"/>
                  </a:lnTo>
                  <a:lnTo>
                    <a:pt x="357730" y="230533"/>
                  </a:lnTo>
                  <a:lnTo>
                    <a:pt x="339372" y="274037"/>
                  </a:lnTo>
                  <a:lnTo>
                    <a:pt x="310895" y="310895"/>
                  </a:lnTo>
                  <a:lnTo>
                    <a:pt x="274037" y="339372"/>
                  </a:lnTo>
                  <a:lnTo>
                    <a:pt x="230533" y="357730"/>
                  </a:lnTo>
                  <a:lnTo>
                    <a:pt x="182118" y="364235"/>
                  </a:lnTo>
                  <a:lnTo>
                    <a:pt x="133702" y="357730"/>
                  </a:lnTo>
                  <a:lnTo>
                    <a:pt x="90198" y="339372"/>
                  </a:lnTo>
                  <a:lnTo>
                    <a:pt x="53340" y="310895"/>
                  </a:lnTo>
                  <a:lnTo>
                    <a:pt x="24863" y="274037"/>
                  </a:lnTo>
                  <a:lnTo>
                    <a:pt x="6505" y="230533"/>
                  </a:lnTo>
                  <a:lnTo>
                    <a:pt x="0" y="182117"/>
                  </a:lnTo>
                  <a:close/>
                </a:path>
              </a:pathLst>
            </a:custGeom>
            <a:ln w="25908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7932" y="4050791"/>
              <a:ext cx="653796" cy="131826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212" y="5439155"/>
              <a:ext cx="752856" cy="34747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2984" y="5622035"/>
              <a:ext cx="323088" cy="34747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5760" y="5622035"/>
              <a:ext cx="478536" cy="347472"/>
            </a:xfrm>
            <a:prstGeom prst="rect">
              <a:avLst/>
            </a:prstGeom>
          </p:spPr>
        </p:pic>
      </p:grpSp>
      <p:grpSp>
        <p:nvGrpSpPr>
          <p:cNvPr id="72" name="object 72"/>
          <p:cNvGrpSpPr/>
          <p:nvPr/>
        </p:nvGrpSpPr>
        <p:grpSpPr>
          <a:xfrm>
            <a:off x="5474398" y="4047426"/>
            <a:ext cx="3619500" cy="2247265"/>
            <a:chOff x="5474398" y="4047426"/>
            <a:chExt cx="3619500" cy="2247265"/>
          </a:xfrm>
        </p:grpSpPr>
        <p:sp>
          <p:nvSpPr>
            <p:cNvPr id="73" name="object 73"/>
            <p:cNvSpPr/>
            <p:nvPr/>
          </p:nvSpPr>
          <p:spPr>
            <a:xfrm>
              <a:off x="5487415" y="4060444"/>
              <a:ext cx="475615" cy="2221230"/>
            </a:xfrm>
            <a:custGeom>
              <a:avLst/>
              <a:gdLst/>
              <a:ahLst/>
              <a:cxnLst/>
              <a:rect l="l" t="t" r="r" b="b"/>
              <a:pathLst>
                <a:path w="475614" h="2221229">
                  <a:moveTo>
                    <a:pt x="15239" y="0"/>
                  </a:moveTo>
                  <a:lnTo>
                    <a:pt x="48680" y="34458"/>
                  </a:lnTo>
                  <a:lnTo>
                    <a:pt x="80858" y="69672"/>
                  </a:lnTo>
                  <a:lnTo>
                    <a:pt x="111775" y="105611"/>
                  </a:lnTo>
                  <a:lnTo>
                    <a:pt x="141429" y="142248"/>
                  </a:lnTo>
                  <a:lnTo>
                    <a:pt x="169822" y="179553"/>
                  </a:lnTo>
                  <a:lnTo>
                    <a:pt x="196953" y="217497"/>
                  </a:lnTo>
                  <a:lnTo>
                    <a:pt x="222822" y="256051"/>
                  </a:lnTo>
                  <a:lnTo>
                    <a:pt x="247429" y="295185"/>
                  </a:lnTo>
                  <a:lnTo>
                    <a:pt x="270774" y="334872"/>
                  </a:lnTo>
                  <a:lnTo>
                    <a:pt x="292857" y="375081"/>
                  </a:lnTo>
                  <a:lnTo>
                    <a:pt x="313679" y="415784"/>
                  </a:lnTo>
                  <a:lnTo>
                    <a:pt x="333238" y="456952"/>
                  </a:lnTo>
                  <a:lnTo>
                    <a:pt x="351536" y="498555"/>
                  </a:lnTo>
                  <a:lnTo>
                    <a:pt x="368571" y="540565"/>
                  </a:lnTo>
                  <a:lnTo>
                    <a:pt x="384345" y="582953"/>
                  </a:lnTo>
                  <a:lnTo>
                    <a:pt x="398857" y="625689"/>
                  </a:lnTo>
                  <a:lnTo>
                    <a:pt x="412107" y="668745"/>
                  </a:lnTo>
                  <a:lnTo>
                    <a:pt x="424095" y="712091"/>
                  </a:lnTo>
                  <a:lnTo>
                    <a:pt x="434821" y="755698"/>
                  </a:lnTo>
                  <a:lnTo>
                    <a:pt x="444285" y="799538"/>
                  </a:lnTo>
                  <a:lnTo>
                    <a:pt x="452488" y="843582"/>
                  </a:lnTo>
                  <a:lnTo>
                    <a:pt x="459428" y="887799"/>
                  </a:lnTo>
                  <a:lnTo>
                    <a:pt x="465107" y="932162"/>
                  </a:lnTo>
                  <a:lnTo>
                    <a:pt x="469523" y="976641"/>
                  </a:lnTo>
                  <a:lnTo>
                    <a:pt x="472678" y="1021207"/>
                  </a:lnTo>
                  <a:lnTo>
                    <a:pt x="474571" y="1065831"/>
                  </a:lnTo>
                  <a:lnTo>
                    <a:pt x="475202" y="1110484"/>
                  </a:lnTo>
                  <a:lnTo>
                    <a:pt x="474571" y="1155138"/>
                  </a:lnTo>
                  <a:lnTo>
                    <a:pt x="472678" y="1199762"/>
                  </a:lnTo>
                  <a:lnTo>
                    <a:pt x="469523" y="1244328"/>
                  </a:lnTo>
                  <a:lnTo>
                    <a:pt x="465107" y="1288807"/>
                  </a:lnTo>
                  <a:lnTo>
                    <a:pt x="459428" y="1333170"/>
                  </a:lnTo>
                  <a:lnTo>
                    <a:pt x="452488" y="1377388"/>
                  </a:lnTo>
                  <a:lnTo>
                    <a:pt x="444285" y="1421432"/>
                  </a:lnTo>
                  <a:lnTo>
                    <a:pt x="434821" y="1465272"/>
                  </a:lnTo>
                  <a:lnTo>
                    <a:pt x="424095" y="1508880"/>
                  </a:lnTo>
                  <a:lnTo>
                    <a:pt x="412107" y="1552227"/>
                  </a:lnTo>
                  <a:lnTo>
                    <a:pt x="398857" y="1595283"/>
                  </a:lnTo>
                  <a:lnTo>
                    <a:pt x="384345" y="1638020"/>
                  </a:lnTo>
                  <a:lnTo>
                    <a:pt x="368571" y="1680408"/>
                  </a:lnTo>
                  <a:lnTo>
                    <a:pt x="351536" y="1722419"/>
                  </a:lnTo>
                  <a:lnTo>
                    <a:pt x="333238" y="1764023"/>
                  </a:lnTo>
                  <a:lnTo>
                    <a:pt x="313679" y="1805191"/>
                  </a:lnTo>
                  <a:lnTo>
                    <a:pt x="292857" y="1845895"/>
                  </a:lnTo>
                  <a:lnTo>
                    <a:pt x="270774" y="1886105"/>
                  </a:lnTo>
                  <a:lnTo>
                    <a:pt x="247429" y="1925793"/>
                  </a:lnTo>
                  <a:lnTo>
                    <a:pt x="222822" y="1964928"/>
                  </a:lnTo>
                  <a:lnTo>
                    <a:pt x="196953" y="2003483"/>
                  </a:lnTo>
                  <a:lnTo>
                    <a:pt x="169822" y="2041428"/>
                  </a:lnTo>
                  <a:lnTo>
                    <a:pt x="141429" y="2078734"/>
                  </a:lnTo>
                  <a:lnTo>
                    <a:pt x="111775" y="2115372"/>
                  </a:lnTo>
                  <a:lnTo>
                    <a:pt x="80858" y="2151313"/>
                  </a:lnTo>
                  <a:lnTo>
                    <a:pt x="48680" y="2186528"/>
                  </a:lnTo>
                  <a:lnTo>
                    <a:pt x="15239" y="2220988"/>
                  </a:lnTo>
                  <a:lnTo>
                    <a:pt x="0" y="2205723"/>
                  </a:lnTo>
                  <a:lnTo>
                    <a:pt x="33593" y="2171088"/>
                  </a:lnTo>
                  <a:lnTo>
                    <a:pt x="65895" y="2135681"/>
                  </a:lnTo>
                  <a:lnTo>
                    <a:pt x="96904" y="2099532"/>
                  </a:lnTo>
                  <a:lnTo>
                    <a:pt x="126622" y="2062671"/>
                  </a:lnTo>
                  <a:lnTo>
                    <a:pt x="155047" y="2025128"/>
                  </a:lnTo>
                  <a:lnTo>
                    <a:pt x="182180" y="1986934"/>
                  </a:lnTo>
                  <a:lnTo>
                    <a:pt x="208022" y="1948119"/>
                  </a:lnTo>
                  <a:lnTo>
                    <a:pt x="232571" y="1908713"/>
                  </a:lnTo>
                  <a:lnTo>
                    <a:pt x="255828" y="1868747"/>
                  </a:lnTo>
                  <a:lnTo>
                    <a:pt x="277793" y="1828250"/>
                  </a:lnTo>
                  <a:lnTo>
                    <a:pt x="298466" y="1787254"/>
                  </a:lnTo>
                  <a:lnTo>
                    <a:pt x="317847" y="1745788"/>
                  </a:lnTo>
                  <a:lnTo>
                    <a:pt x="335936" y="1703883"/>
                  </a:lnTo>
                  <a:lnTo>
                    <a:pt x="352733" y="1661569"/>
                  </a:lnTo>
                  <a:lnTo>
                    <a:pt x="368238" y="1618877"/>
                  </a:lnTo>
                  <a:lnTo>
                    <a:pt x="382450" y="1575836"/>
                  </a:lnTo>
                  <a:lnTo>
                    <a:pt x="395371" y="1532476"/>
                  </a:lnTo>
                  <a:lnTo>
                    <a:pt x="406999" y="1488829"/>
                  </a:lnTo>
                  <a:lnTo>
                    <a:pt x="417336" y="1444925"/>
                  </a:lnTo>
                  <a:lnTo>
                    <a:pt x="426380" y="1400793"/>
                  </a:lnTo>
                  <a:lnTo>
                    <a:pt x="434133" y="1356465"/>
                  </a:lnTo>
                  <a:lnTo>
                    <a:pt x="440593" y="1311969"/>
                  </a:lnTo>
                  <a:lnTo>
                    <a:pt x="445761" y="1267338"/>
                  </a:lnTo>
                  <a:lnTo>
                    <a:pt x="449638" y="1222600"/>
                  </a:lnTo>
                  <a:lnTo>
                    <a:pt x="452222" y="1177787"/>
                  </a:lnTo>
                  <a:lnTo>
                    <a:pt x="453514" y="1132928"/>
                  </a:lnTo>
                  <a:lnTo>
                    <a:pt x="453514" y="1088054"/>
                  </a:lnTo>
                  <a:lnTo>
                    <a:pt x="452222" y="1043195"/>
                  </a:lnTo>
                  <a:lnTo>
                    <a:pt x="449638" y="998381"/>
                  </a:lnTo>
                  <a:lnTo>
                    <a:pt x="445761" y="953643"/>
                  </a:lnTo>
                  <a:lnTo>
                    <a:pt x="440593" y="909011"/>
                  </a:lnTo>
                  <a:lnTo>
                    <a:pt x="434133" y="864516"/>
                  </a:lnTo>
                  <a:lnTo>
                    <a:pt x="426380" y="820187"/>
                  </a:lnTo>
                  <a:lnTo>
                    <a:pt x="417336" y="776055"/>
                  </a:lnTo>
                  <a:lnTo>
                    <a:pt x="406999" y="732150"/>
                  </a:lnTo>
                  <a:lnTo>
                    <a:pt x="395371" y="688502"/>
                  </a:lnTo>
                  <a:lnTo>
                    <a:pt x="382450" y="645143"/>
                  </a:lnTo>
                  <a:lnTo>
                    <a:pt x="368238" y="602101"/>
                  </a:lnTo>
                  <a:lnTo>
                    <a:pt x="352733" y="559408"/>
                  </a:lnTo>
                  <a:lnTo>
                    <a:pt x="335936" y="517093"/>
                  </a:lnTo>
                  <a:lnTo>
                    <a:pt x="317847" y="475187"/>
                  </a:lnTo>
                  <a:lnTo>
                    <a:pt x="298466" y="433721"/>
                  </a:lnTo>
                  <a:lnTo>
                    <a:pt x="277793" y="392723"/>
                  </a:lnTo>
                  <a:lnTo>
                    <a:pt x="255828" y="352226"/>
                  </a:lnTo>
                  <a:lnTo>
                    <a:pt x="232571" y="312259"/>
                  </a:lnTo>
                  <a:lnTo>
                    <a:pt x="208022" y="272852"/>
                  </a:lnTo>
                  <a:lnTo>
                    <a:pt x="182180" y="234036"/>
                  </a:lnTo>
                  <a:lnTo>
                    <a:pt x="155047" y="195841"/>
                  </a:lnTo>
                  <a:lnTo>
                    <a:pt x="126622" y="158297"/>
                  </a:lnTo>
                  <a:lnTo>
                    <a:pt x="96904" y="121434"/>
                  </a:lnTo>
                  <a:lnTo>
                    <a:pt x="65895" y="85284"/>
                  </a:lnTo>
                  <a:lnTo>
                    <a:pt x="33593" y="49875"/>
                  </a:lnTo>
                  <a:lnTo>
                    <a:pt x="0" y="15239"/>
                  </a:lnTo>
                  <a:lnTo>
                    <a:pt x="15239" y="0"/>
                  </a:lnTo>
                  <a:close/>
                </a:path>
              </a:pathLst>
            </a:custGeom>
            <a:ln w="25908">
              <a:solidFill>
                <a:srgbClr val="1638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677661" y="4152138"/>
              <a:ext cx="3403600" cy="291465"/>
            </a:xfrm>
            <a:custGeom>
              <a:avLst/>
              <a:gdLst/>
              <a:ahLst/>
              <a:cxnLst/>
              <a:rect l="l" t="t" r="r" b="b"/>
              <a:pathLst>
                <a:path w="3403600" h="291464">
                  <a:moveTo>
                    <a:pt x="3403091" y="0"/>
                  </a:moveTo>
                  <a:lnTo>
                    <a:pt x="0" y="0"/>
                  </a:lnTo>
                  <a:lnTo>
                    <a:pt x="0" y="291084"/>
                  </a:lnTo>
                  <a:lnTo>
                    <a:pt x="3403091" y="291084"/>
                  </a:lnTo>
                  <a:lnTo>
                    <a:pt x="3403091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677661" y="4152138"/>
              <a:ext cx="3403600" cy="291465"/>
            </a:xfrm>
            <a:custGeom>
              <a:avLst/>
              <a:gdLst/>
              <a:ahLst/>
              <a:cxnLst/>
              <a:rect l="l" t="t" r="r" b="b"/>
              <a:pathLst>
                <a:path w="3403600" h="291464">
                  <a:moveTo>
                    <a:pt x="0" y="291084"/>
                  </a:moveTo>
                  <a:lnTo>
                    <a:pt x="3403091" y="291084"/>
                  </a:lnTo>
                  <a:lnTo>
                    <a:pt x="3403091" y="0"/>
                  </a:lnTo>
                  <a:lnTo>
                    <a:pt x="0" y="0"/>
                  </a:lnTo>
                  <a:lnTo>
                    <a:pt x="0" y="291084"/>
                  </a:lnTo>
                  <a:close/>
                </a:path>
              </a:pathLst>
            </a:custGeom>
            <a:ln w="25907">
              <a:solidFill>
                <a:srgbClr val="EDEB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5896483" y="4183507"/>
            <a:ext cx="12833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Berciri</a:t>
            </a:r>
            <a:r>
              <a:rPr sz="11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Ke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usah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awan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5483288" y="4102544"/>
            <a:ext cx="3610610" cy="789940"/>
            <a:chOff x="5483288" y="4102544"/>
            <a:chExt cx="3610610" cy="789940"/>
          </a:xfrm>
        </p:grpSpPr>
        <p:sp>
          <p:nvSpPr>
            <p:cNvPr id="78" name="object 78"/>
            <p:cNvSpPr/>
            <p:nvPr/>
          </p:nvSpPr>
          <p:spPr>
            <a:xfrm>
              <a:off x="5496306" y="4115562"/>
              <a:ext cx="364490" cy="364490"/>
            </a:xfrm>
            <a:custGeom>
              <a:avLst/>
              <a:gdLst/>
              <a:ahLst/>
              <a:cxnLst/>
              <a:rect l="l" t="t" r="r" b="b"/>
              <a:pathLst>
                <a:path w="364489" h="364489">
                  <a:moveTo>
                    <a:pt x="182118" y="0"/>
                  </a:moveTo>
                  <a:lnTo>
                    <a:pt x="133702" y="6505"/>
                  </a:lnTo>
                  <a:lnTo>
                    <a:pt x="90198" y="24863"/>
                  </a:lnTo>
                  <a:lnTo>
                    <a:pt x="53340" y="53339"/>
                  </a:lnTo>
                  <a:lnTo>
                    <a:pt x="24863" y="90198"/>
                  </a:lnTo>
                  <a:lnTo>
                    <a:pt x="6505" y="133702"/>
                  </a:lnTo>
                  <a:lnTo>
                    <a:pt x="0" y="182118"/>
                  </a:lnTo>
                  <a:lnTo>
                    <a:pt x="6505" y="230533"/>
                  </a:lnTo>
                  <a:lnTo>
                    <a:pt x="24863" y="274037"/>
                  </a:lnTo>
                  <a:lnTo>
                    <a:pt x="53340" y="310896"/>
                  </a:lnTo>
                  <a:lnTo>
                    <a:pt x="90198" y="339372"/>
                  </a:lnTo>
                  <a:lnTo>
                    <a:pt x="133702" y="357730"/>
                  </a:lnTo>
                  <a:lnTo>
                    <a:pt x="182118" y="364236"/>
                  </a:lnTo>
                  <a:lnTo>
                    <a:pt x="230533" y="357730"/>
                  </a:lnTo>
                  <a:lnTo>
                    <a:pt x="274037" y="339372"/>
                  </a:lnTo>
                  <a:lnTo>
                    <a:pt x="310896" y="310896"/>
                  </a:lnTo>
                  <a:lnTo>
                    <a:pt x="339372" y="274037"/>
                  </a:lnTo>
                  <a:lnTo>
                    <a:pt x="357730" y="230533"/>
                  </a:lnTo>
                  <a:lnTo>
                    <a:pt x="364236" y="182118"/>
                  </a:lnTo>
                  <a:lnTo>
                    <a:pt x="357730" y="133702"/>
                  </a:lnTo>
                  <a:lnTo>
                    <a:pt x="339372" y="90198"/>
                  </a:lnTo>
                  <a:lnTo>
                    <a:pt x="310896" y="53339"/>
                  </a:lnTo>
                  <a:lnTo>
                    <a:pt x="274037" y="24863"/>
                  </a:lnTo>
                  <a:lnTo>
                    <a:pt x="230533" y="6505"/>
                  </a:lnTo>
                  <a:lnTo>
                    <a:pt x="182118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496306" y="4115562"/>
              <a:ext cx="364490" cy="364490"/>
            </a:xfrm>
            <a:custGeom>
              <a:avLst/>
              <a:gdLst/>
              <a:ahLst/>
              <a:cxnLst/>
              <a:rect l="l" t="t" r="r" b="b"/>
              <a:pathLst>
                <a:path w="364489" h="364489">
                  <a:moveTo>
                    <a:pt x="0" y="182118"/>
                  </a:moveTo>
                  <a:lnTo>
                    <a:pt x="6505" y="133702"/>
                  </a:lnTo>
                  <a:lnTo>
                    <a:pt x="24863" y="90198"/>
                  </a:lnTo>
                  <a:lnTo>
                    <a:pt x="53340" y="53339"/>
                  </a:lnTo>
                  <a:lnTo>
                    <a:pt x="90198" y="24863"/>
                  </a:lnTo>
                  <a:lnTo>
                    <a:pt x="133702" y="6505"/>
                  </a:lnTo>
                  <a:lnTo>
                    <a:pt x="182118" y="0"/>
                  </a:lnTo>
                  <a:lnTo>
                    <a:pt x="230533" y="6505"/>
                  </a:lnTo>
                  <a:lnTo>
                    <a:pt x="274037" y="24863"/>
                  </a:lnTo>
                  <a:lnTo>
                    <a:pt x="310896" y="53339"/>
                  </a:lnTo>
                  <a:lnTo>
                    <a:pt x="339372" y="90198"/>
                  </a:lnTo>
                  <a:lnTo>
                    <a:pt x="357730" y="133702"/>
                  </a:lnTo>
                  <a:lnTo>
                    <a:pt x="364236" y="182118"/>
                  </a:lnTo>
                  <a:lnTo>
                    <a:pt x="357730" y="230533"/>
                  </a:lnTo>
                  <a:lnTo>
                    <a:pt x="339372" y="274037"/>
                  </a:lnTo>
                  <a:lnTo>
                    <a:pt x="310896" y="310896"/>
                  </a:lnTo>
                  <a:lnTo>
                    <a:pt x="274037" y="339372"/>
                  </a:lnTo>
                  <a:lnTo>
                    <a:pt x="230533" y="357730"/>
                  </a:lnTo>
                  <a:lnTo>
                    <a:pt x="182118" y="364236"/>
                  </a:lnTo>
                  <a:lnTo>
                    <a:pt x="133702" y="357730"/>
                  </a:lnTo>
                  <a:lnTo>
                    <a:pt x="90198" y="339372"/>
                  </a:lnTo>
                  <a:lnTo>
                    <a:pt x="53340" y="310896"/>
                  </a:lnTo>
                  <a:lnTo>
                    <a:pt x="24863" y="274037"/>
                  </a:lnTo>
                  <a:lnTo>
                    <a:pt x="6505" y="230533"/>
                  </a:lnTo>
                  <a:lnTo>
                    <a:pt x="0" y="182118"/>
                  </a:lnTo>
                  <a:close/>
                </a:path>
              </a:pathLst>
            </a:custGeom>
            <a:ln w="25908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886450" y="4588002"/>
              <a:ext cx="3194685" cy="291465"/>
            </a:xfrm>
            <a:custGeom>
              <a:avLst/>
              <a:gdLst/>
              <a:ahLst/>
              <a:cxnLst/>
              <a:rect l="l" t="t" r="r" b="b"/>
              <a:pathLst>
                <a:path w="3194684" h="291464">
                  <a:moveTo>
                    <a:pt x="3194304" y="0"/>
                  </a:moveTo>
                  <a:lnTo>
                    <a:pt x="0" y="0"/>
                  </a:lnTo>
                  <a:lnTo>
                    <a:pt x="0" y="291084"/>
                  </a:lnTo>
                  <a:lnTo>
                    <a:pt x="3194304" y="291084"/>
                  </a:lnTo>
                  <a:lnTo>
                    <a:pt x="3194304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5886450" y="4588002"/>
              <a:ext cx="3194685" cy="291465"/>
            </a:xfrm>
            <a:custGeom>
              <a:avLst/>
              <a:gdLst/>
              <a:ahLst/>
              <a:cxnLst/>
              <a:rect l="l" t="t" r="r" b="b"/>
              <a:pathLst>
                <a:path w="3194684" h="291464">
                  <a:moveTo>
                    <a:pt x="0" y="291084"/>
                  </a:moveTo>
                  <a:lnTo>
                    <a:pt x="3194304" y="291084"/>
                  </a:lnTo>
                  <a:lnTo>
                    <a:pt x="3194304" y="0"/>
                  </a:lnTo>
                  <a:lnTo>
                    <a:pt x="0" y="0"/>
                  </a:lnTo>
                  <a:lnTo>
                    <a:pt x="0" y="291084"/>
                  </a:lnTo>
                  <a:close/>
                </a:path>
              </a:pathLst>
            </a:custGeom>
            <a:ln w="25908">
              <a:solidFill>
                <a:srgbClr val="EDEB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6105271" y="4620259"/>
            <a:ext cx="9766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ir</a:t>
            </a:r>
            <a:r>
              <a:rPr sz="11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Men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gu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5692076" y="4538408"/>
            <a:ext cx="3401695" cy="791210"/>
            <a:chOff x="5692076" y="4538408"/>
            <a:chExt cx="3401695" cy="791210"/>
          </a:xfrm>
        </p:grpSpPr>
        <p:sp>
          <p:nvSpPr>
            <p:cNvPr id="84" name="object 84"/>
            <p:cNvSpPr/>
            <p:nvPr/>
          </p:nvSpPr>
          <p:spPr>
            <a:xfrm>
              <a:off x="5705094" y="4551426"/>
              <a:ext cx="363220" cy="364490"/>
            </a:xfrm>
            <a:custGeom>
              <a:avLst/>
              <a:gdLst/>
              <a:ahLst/>
              <a:cxnLst/>
              <a:rect l="l" t="t" r="r" b="b"/>
              <a:pathLst>
                <a:path w="363220" h="364489">
                  <a:moveTo>
                    <a:pt x="181355" y="0"/>
                  </a:moveTo>
                  <a:lnTo>
                    <a:pt x="133129" y="6505"/>
                  </a:lnTo>
                  <a:lnTo>
                    <a:pt x="89803" y="24863"/>
                  </a:lnTo>
                  <a:lnTo>
                    <a:pt x="53101" y="53339"/>
                  </a:lnTo>
                  <a:lnTo>
                    <a:pt x="24750" y="90198"/>
                  </a:lnTo>
                  <a:lnTo>
                    <a:pt x="6475" y="133702"/>
                  </a:lnTo>
                  <a:lnTo>
                    <a:pt x="0" y="182118"/>
                  </a:lnTo>
                  <a:lnTo>
                    <a:pt x="6475" y="230533"/>
                  </a:lnTo>
                  <a:lnTo>
                    <a:pt x="24750" y="274037"/>
                  </a:lnTo>
                  <a:lnTo>
                    <a:pt x="53101" y="310896"/>
                  </a:lnTo>
                  <a:lnTo>
                    <a:pt x="89803" y="339372"/>
                  </a:lnTo>
                  <a:lnTo>
                    <a:pt x="133129" y="357730"/>
                  </a:lnTo>
                  <a:lnTo>
                    <a:pt x="181355" y="364236"/>
                  </a:lnTo>
                  <a:lnTo>
                    <a:pt x="229582" y="357730"/>
                  </a:lnTo>
                  <a:lnTo>
                    <a:pt x="272908" y="339372"/>
                  </a:lnTo>
                  <a:lnTo>
                    <a:pt x="309610" y="310896"/>
                  </a:lnTo>
                  <a:lnTo>
                    <a:pt x="337961" y="274037"/>
                  </a:lnTo>
                  <a:lnTo>
                    <a:pt x="356236" y="230533"/>
                  </a:lnTo>
                  <a:lnTo>
                    <a:pt x="362711" y="182118"/>
                  </a:lnTo>
                  <a:lnTo>
                    <a:pt x="356236" y="133702"/>
                  </a:lnTo>
                  <a:lnTo>
                    <a:pt x="337961" y="90198"/>
                  </a:lnTo>
                  <a:lnTo>
                    <a:pt x="309610" y="53339"/>
                  </a:lnTo>
                  <a:lnTo>
                    <a:pt x="272908" y="24863"/>
                  </a:lnTo>
                  <a:lnTo>
                    <a:pt x="229582" y="6505"/>
                  </a:lnTo>
                  <a:lnTo>
                    <a:pt x="181355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705094" y="4551426"/>
              <a:ext cx="363220" cy="364490"/>
            </a:xfrm>
            <a:custGeom>
              <a:avLst/>
              <a:gdLst/>
              <a:ahLst/>
              <a:cxnLst/>
              <a:rect l="l" t="t" r="r" b="b"/>
              <a:pathLst>
                <a:path w="363220" h="364489">
                  <a:moveTo>
                    <a:pt x="0" y="182118"/>
                  </a:moveTo>
                  <a:lnTo>
                    <a:pt x="6475" y="133702"/>
                  </a:lnTo>
                  <a:lnTo>
                    <a:pt x="24750" y="90198"/>
                  </a:lnTo>
                  <a:lnTo>
                    <a:pt x="53101" y="53339"/>
                  </a:lnTo>
                  <a:lnTo>
                    <a:pt x="89803" y="24863"/>
                  </a:lnTo>
                  <a:lnTo>
                    <a:pt x="133129" y="6505"/>
                  </a:lnTo>
                  <a:lnTo>
                    <a:pt x="181355" y="0"/>
                  </a:lnTo>
                  <a:lnTo>
                    <a:pt x="229582" y="6505"/>
                  </a:lnTo>
                  <a:lnTo>
                    <a:pt x="272908" y="24863"/>
                  </a:lnTo>
                  <a:lnTo>
                    <a:pt x="309610" y="53339"/>
                  </a:lnTo>
                  <a:lnTo>
                    <a:pt x="337961" y="90198"/>
                  </a:lnTo>
                  <a:lnTo>
                    <a:pt x="356236" y="133702"/>
                  </a:lnTo>
                  <a:lnTo>
                    <a:pt x="362711" y="182118"/>
                  </a:lnTo>
                  <a:lnTo>
                    <a:pt x="356236" y="230533"/>
                  </a:lnTo>
                  <a:lnTo>
                    <a:pt x="337961" y="274037"/>
                  </a:lnTo>
                  <a:lnTo>
                    <a:pt x="309610" y="310896"/>
                  </a:lnTo>
                  <a:lnTo>
                    <a:pt x="272908" y="339372"/>
                  </a:lnTo>
                  <a:lnTo>
                    <a:pt x="229582" y="357730"/>
                  </a:lnTo>
                  <a:lnTo>
                    <a:pt x="181355" y="364236"/>
                  </a:lnTo>
                  <a:lnTo>
                    <a:pt x="133129" y="357730"/>
                  </a:lnTo>
                  <a:lnTo>
                    <a:pt x="89803" y="339372"/>
                  </a:lnTo>
                  <a:lnTo>
                    <a:pt x="53101" y="310896"/>
                  </a:lnTo>
                  <a:lnTo>
                    <a:pt x="24750" y="274037"/>
                  </a:lnTo>
                  <a:lnTo>
                    <a:pt x="6475" y="230533"/>
                  </a:lnTo>
                  <a:lnTo>
                    <a:pt x="0" y="182118"/>
                  </a:lnTo>
                  <a:close/>
                </a:path>
              </a:pathLst>
            </a:custGeom>
            <a:ln w="25908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950458" y="5025390"/>
              <a:ext cx="3130550" cy="291465"/>
            </a:xfrm>
            <a:custGeom>
              <a:avLst/>
              <a:gdLst/>
              <a:ahLst/>
              <a:cxnLst/>
              <a:rect l="l" t="t" r="r" b="b"/>
              <a:pathLst>
                <a:path w="3130550" h="291464">
                  <a:moveTo>
                    <a:pt x="3130295" y="0"/>
                  </a:moveTo>
                  <a:lnTo>
                    <a:pt x="0" y="0"/>
                  </a:lnTo>
                  <a:lnTo>
                    <a:pt x="0" y="291084"/>
                  </a:lnTo>
                  <a:lnTo>
                    <a:pt x="3130295" y="291084"/>
                  </a:lnTo>
                  <a:lnTo>
                    <a:pt x="3130295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950458" y="5025390"/>
              <a:ext cx="3130550" cy="291465"/>
            </a:xfrm>
            <a:custGeom>
              <a:avLst/>
              <a:gdLst/>
              <a:ahLst/>
              <a:cxnLst/>
              <a:rect l="l" t="t" r="r" b="b"/>
              <a:pathLst>
                <a:path w="3130550" h="291464">
                  <a:moveTo>
                    <a:pt x="0" y="291084"/>
                  </a:moveTo>
                  <a:lnTo>
                    <a:pt x="3130295" y="291084"/>
                  </a:lnTo>
                  <a:lnTo>
                    <a:pt x="3130295" y="0"/>
                  </a:lnTo>
                  <a:lnTo>
                    <a:pt x="0" y="0"/>
                  </a:lnTo>
                  <a:lnTo>
                    <a:pt x="0" y="291084"/>
                  </a:lnTo>
                  <a:close/>
                </a:path>
              </a:pathLst>
            </a:custGeom>
            <a:ln w="25908">
              <a:solidFill>
                <a:srgbClr val="EDEB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88"/>
          <p:cNvSpPr txBox="1"/>
          <p:nvPr/>
        </p:nvSpPr>
        <p:spPr>
          <a:xfrm>
            <a:off x="6169278" y="5057013"/>
            <a:ext cx="27705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Skil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Sosial,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Berkepimpinan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dan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Kerja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Berpasukan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5756084" y="4975796"/>
            <a:ext cx="3338195" cy="791210"/>
            <a:chOff x="5756084" y="4975796"/>
            <a:chExt cx="3338195" cy="791210"/>
          </a:xfrm>
        </p:grpSpPr>
        <p:sp>
          <p:nvSpPr>
            <p:cNvPr id="90" name="object 90"/>
            <p:cNvSpPr/>
            <p:nvPr/>
          </p:nvSpPr>
          <p:spPr>
            <a:xfrm>
              <a:off x="5769101" y="4988814"/>
              <a:ext cx="364490" cy="364490"/>
            </a:xfrm>
            <a:custGeom>
              <a:avLst/>
              <a:gdLst/>
              <a:ahLst/>
              <a:cxnLst/>
              <a:rect l="l" t="t" r="r" b="b"/>
              <a:pathLst>
                <a:path w="364489" h="364489">
                  <a:moveTo>
                    <a:pt x="182118" y="0"/>
                  </a:moveTo>
                  <a:lnTo>
                    <a:pt x="133702" y="6505"/>
                  </a:lnTo>
                  <a:lnTo>
                    <a:pt x="90198" y="24863"/>
                  </a:lnTo>
                  <a:lnTo>
                    <a:pt x="53340" y="53339"/>
                  </a:lnTo>
                  <a:lnTo>
                    <a:pt x="24863" y="90198"/>
                  </a:lnTo>
                  <a:lnTo>
                    <a:pt x="6505" y="133702"/>
                  </a:lnTo>
                  <a:lnTo>
                    <a:pt x="0" y="182118"/>
                  </a:lnTo>
                  <a:lnTo>
                    <a:pt x="6505" y="230533"/>
                  </a:lnTo>
                  <a:lnTo>
                    <a:pt x="24863" y="274037"/>
                  </a:lnTo>
                  <a:lnTo>
                    <a:pt x="53340" y="310896"/>
                  </a:lnTo>
                  <a:lnTo>
                    <a:pt x="90198" y="339372"/>
                  </a:lnTo>
                  <a:lnTo>
                    <a:pt x="133702" y="357730"/>
                  </a:lnTo>
                  <a:lnTo>
                    <a:pt x="182118" y="364236"/>
                  </a:lnTo>
                  <a:lnTo>
                    <a:pt x="230533" y="357730"/>
                  </a:lnTo>
                  <a:lnTo>
                    <a:pt x="274037" y="339372"/>
                  </a:lnTo>
                  <a:lnTo>
                    <a:pt x="310896" y="310896"/>
                  </a:lnTo>
                  <a:lnTo>
                    <a:pt x="339372" y="274037"/>
                  </a:lnTo>
                  <a:lnTo>
                    <a:pt x="357730" y="230533"/>
                  </a:lnTo>
                  <a:lnTo>
                    <a:pt x="364236" y="182118"/>
                  </a:lnTo>
                  <a:lnTo>
                    <a:pt x="357730" y="133702"/>
                  </a:lnTo>
                  <a:lnTo>
                    <a:pt x="339372" y="90198"/>
                  </a:lnTo>
                  <a:lnTo>
                    <a:pt x="310896" y="53339"/>
                  </a:lnTo>
                  <a:lnTo>
                    <a:pt x="274037" y="24863"/>
                  </a:lnTo>
                  <a:lnTo>
                    <a:pt x="230533" y="6505"/>
                  </a:lnTo>
                  <a:lnTo>
                    <a:pt x="182118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769101" y="4988814"/>
              <a:ext cx="364490" cy="364490"/>
            </a:xfrm>
            <a:custGeom>
              <a:avLst/>
              <a:gdLst/>
              <a:ahLst/>
              <a:cxnLst/>
              <a:rect l="l" t="t" r="r" b="b"/>
              <a:pathLst>
                <a:path w="364489" h="364489">
                  <a:moveTo>
                    <a:pt x="0" y="182118"/>
                  </a:moveTo>
                  <a:lnTo>
                    <a:pt x="6505" y="133702"/>
                  </a:lnTo>
                  <a:lnTo>
                    <a:pt x="24863" y="90198"/>
                  </a:lnTo>
                  <a:lnTo>
                    <a:pt x="53340" y="53339"/>
                  </a:lnTo>
                  <a:lnTo>
                    <a:pt x="90198" y="24863"/>
                  </a:lnTo>
                  <a:lnTo>
                    <a:pt x="133702" y="6505"/>
                  </a:lnTo>
                  <a:lnTo>
                    <a:pt x="182118" y="0"/>
                  </a:lnTo>
                  <a:lnTo>
                    <a:pt x="230533" y="6505"/>
                  </a:lnTo>
                  <a:lnTo>
                    <a:pt x="274037" y="24863"/>
                  </a:lnTo>
                  <a:lnTo>
                    <a:pt x="310896" y="53339"/>
                  </a:lnTo>
                  <a:lnTo>
                    <a:pt x="339372" y="90198"/>
                  </a:lnTo>
                  <a:lnTo>
                    <a:pt x="357730" y="133702"/>
                  </a:lnTo>
                  <a:lnTo>
                    <a:pt x="364236" y="182118"/>
                  </a:lnTo>
                  <a:lnTo>
                    <a:pt x="357730" y="230533"/>
                  </a:lnTo>
                  <a:lnTo>
                    <a:pt x="339372" y="274037"/>
                  </a:lnTo>
                  <a:lnTo>
                    <a:pt x="310896" y="310896"/>
                  </a:lnTo>
                  <a:lnTo>
                    <a:pt x="274037" y="339372"/>
                  </a:lnTo>
                  <a:lnTo>
                    <a:pt x="230533" y="357730"/>
                  </a:lnTo>
                  <a:lnTo>
                    <a:pt x="182118" y="364236"/>
                  </a:lnTo>
                  <a:lnTo>
                    <a:pt x="133702" y="357730"/>
                  </a:lnTo>
                  <a:lnTo>
                    <a:pt x="90198" y="339372"/>
                  </a:lnTo>
                  <a:lnTo>
                    <a:pt x="53340" y="310896"/>
                  </a:lnTo>
                  <a:lnTo>
                    <a:pt x="24863" y="274037"/>
                  </a:lnTo>
                  <a:lnTo>
                    <a:pt x="6505" y="230533"/>
                  </a:lnTo>
                  <a:lnTo>
                    <a:pt x="0" y="182118"/>
                  </a:lnTo>
                  <a:close/>
                </a:path>
              </a:pathLst>
            </a:custGeom>
            <a:ln w="25908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886449" y="5461254"/>
              <a:ext cx="3194685" cy="292735"/>
            </a:xfrm>
            <a:custGeom>
              <a:avLst/>
              <a:gdLst/>
              <a:ahLst/>
              <a:cxnLst/>
              <a:rect l="l" t="t" r="r" b="b"/>
              <a:pathLst>
                <a:path w="3194684" h="292735">
                  <a:moveTo>
                    <a:pt x="3194304" y="0"/>
                  </a:moveTo>
                  <a:lnTo>
                    <a:pt x="0" y="0"/>
                  </a:lnTo>
                  <a:lnTo>
                    <a:pt x="0" y="292608"/>
                  </a:lnTo>
                  <a:lnTo>
                    <a:pt x="3194304" y="292608"/>
                  </a:lnTo>
                  <a:lnTo>
                    <a:pt x="3194304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886449" y="5461254"/>
              <a:ext cx="3194685" cy="292735"/>
            </a:xfrm>
            <a:custGeom>
              <a:avLst/>
              <a:gdLst/>
              <a:ahLst/>
              <a:cxnLst/>
              <a:rect l="l" t="t" r="r" b="b"/>
              <a:pathLst>
                <a:path w="3194684" h="292735">
                  <a:moveTo>
                    <a:pt x="0" y="292608"/>
                  </a:moveTo>
                  <a:lnTo>
                    <a:pt x="3194304" y="292608"/>
                  </a:lnTo>
                  <a:lnTo>
                    <a:pt x="3194304" y="0"/>
                  </a:lnTo>
                  <a:lnTo>
                    <a:pt x="0" y="0"/>
                  </a:lnTo>
                  <a:lnTo>
                    <a:pt x="0" y="292608"/>
                  </a:lnTo>
                  <a:close/>
                </a:path>
              </a:pathLst>
            </a:custGeom>
            <a:ln w="25908">
              <a:solidFill>
                <a:srgbClr val="EDEB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4" name="object 94"/>
          <p:cNvSpPr txBox="1"/>
          <p:nvPr/>
        </p:nvSpPr>
        <p:spPr>
          <a:xfrm>
            <a:off x="6105271" y="5494121"/>
            <a:ext cx="246316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Bertanggungjawab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dan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Sukarelawan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Tinggi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5664644" y="5411660"/>
            <a:ext cx="3429635" cy="791210"/>
            <a:chOff x="5664644" y="5411660"/>
            <a:chExt cx="3429635" cy="791210"/>
          </a:xfrm>
        </p:grpSpPr>
        <p:sp>
          <p:nvSpPr>
            <p:cNvPr id="96" name="object 96"/>
            <p:cNvSpPr/>
            <p:nvPr/>
          </p:nvSpPr>
          <p:spPr>
            <a:xfrm>
              <a:off x="5705094" y="5424677"/>
              <a:ext cx="363220" cy="364490"/>
            </a:xfrm>
            <a:custGeom>
              <a:avLst/>
              <a:gdLst/>
              <a:ahLst/>
              <a:cxnLst/>
              <a:rect l="l" t="t" r="r" b="b"/>
              <a:pathLst>
                <a:path w="363220" h="364489">
                  <a:moveTo>
                    <a:pt x="181355" y="0"/>
                  </a:moveTo>
                  <a:lnTo>
                    <a:pt x="133129" y="6505"/>
                  </a:lnTo>
                  <a:lnTo>
                    <a:pt x="89803" y="24863"/>
                  </a:lnTo>
                  <a:lnTo>
                    <a:pt x="53101" y="53340"/>
                  </a:lnTo>
                  <a:lnTo>
                    <a:pt x="24750" y="90198"/>
                  </a:lnTo>
                  <a:lnTo>
                    <a:pt x="6475" y="133702"/>
                  </a:lnTo>
                  <a:lnTo>
                    <a:pt x="0" y="182118"/>
                  </a:lnTo>
                  <a:lnTo>
                    <a:pt x="6475" y="230533"/>
                  </a:lnTo>
                  <a:lnTo>
                    <a:pt x="24750" y="274037"/>
                  </a:lnTo>
                  <a:lnTo>
                    <a:pt x="53101" y="310896"/>
                  </a:lnTo>
                  <a:lnTo>
                    <a:pt x="89803" y="339372"/>
                  </a:lnTo>
                  <a:lnTo>
                    <a:pt x="133129" y="357730"/>
                  </a:lnTo>
                  <a:lnTo>
                    <a:pt x="181355" y="364236"/>
                  </a:lnTo>
                  <a:lnTo>
                    <a:pt x="229582" y="357730"/>
                  </a:lnTo>
                  <a:lnTo>
                    <a:pt x="272908" y="339372"/>
                  </a:lnTo>
                  <a:lnTo>
                    <a:pt x="309610" y="310896"/>
                  </a:lnTo>
                  <a:lnTo>
                    <a:pt x="337961" y="274037"/>
                  </a:lnTo>
                  <a:lnTo>
                    <a:pt x="356236" y="230533"/>
                  </a:lnTo>
                  <a:lnTo>
                    <a:pt x="362711" y="182118"/>
                  </a:lnTo>
                  <a:lnTo>
                    <a:pt x="356236" y="133702"/>
                  </a:lnTo>
                  <a:lnTo>
                    <a:pt x="337961" y="90198"/>
                  </a:lnTo>
                  <a:lnTo>
                    <a:pt x="309610" y="53340"/>
                  </a:lnTo>
                  <a:lnTo>
                    <a:pt x="272908" y="24863"/>
                  </a:lnTo>
                  <a:lnTo>
                    <a:pt x="229582" y="6505"/>
                  </a:lnTo>
                  <a:lnTo>
                    <a:pt x="181355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5705094" y="5424677"/>
              <a:ext cx="363220" cy="364490"/>
            </a:xfrm>
            <a:custGeom>
              <a:avLst/>
              <a:gdLst/>
              <a:ahLst/>
              <a:cxnLst/>
              <a:rect l="l" t="t" r="r" b="b"/>
              <a:pathLst>
                <a:path w="363220" h="364489">
                  <a:moveTo>
                    <a:pt x="0" y="182118"/>
                  </a:moveTo>
                  <a:lnTo>
                    <a:pt x="6475" y="133702"/>
                  </a:lnTo>
                  <a:lnTo>
                    <a:pt x="24750" y="90198"/>
                  </a:lnTo>
                  <a:lnTo>
                    <a:pt x="53101" y="53340"/>
                  </a:lnTo>
                  <a:lnTo>
                    <a:pt x="89803" y="24863"/>
                  </a:lnTo>
                  <a:lnTo>
                    <a:pt x="133129" y="6505"/>
                  </a:lnTo>
                  <a:lnTo>
                    <a:pt x="181355" y="0"/>
                  </a:lnTo>
                  <a:lnTo>
                    <a:pt x="229582" y="6505"/>
                  </a:lnTo>
                  <a:lnTo>
                    <a:pt x="272908" y="24863"/>
                  </a:lnTo>
                  <a:lnTo>
                    <a:pt x="309610" y="53340"/>
                  </a:lnTo>
                  <a:lnTo>
                    <a:pt x="337961" y="90198"/>
                  </a:lnTo>
                  <a:lnTo>
                    <a:pt x="356236" y="133702"/>
                  </a:lnTo>
                  <a:lnTo>
                    <a:pt x="362711" y="182118"/>
                  </a:lnTo>
                  <a:lnTo>
                    <a:pt x="356236" y="230533"/>
                  </a:lnTo>
                  <a:lnTo>
                    <a:pt x="337961" y="274037"/>
                  </a:lnTo>
                  <a:lnTo>
                    <a:pt x="309610" y="310896"/>
                  </a:lnTo>
                  <a:lnTo>
                    <a:pt x="272908" y="339372"/>
                  </a:lnTo>
                  <a:lnTo>
                    <a:pt x="229582" y="357730"/>
                  </a:lnTo>
                  <a:lnTo>
                    <a:pt x="181355" y="364236"/>
                  </a:lnTo>
                  <a:lnTo>
                    <a:pt x="133129" y="357730"/>
                  </a:lnTo>
                  <a:lnTo>
                    <a:pt x="89803" y="339372"/>
                  </a:lnTo>
                  <a:lnTo>
                    <a:pt x="53101" y="310896"/>
                  </a:lnTo>
                  <a:lnTo>
                    <a:pt x="24750" y="274037"/>
                  </a:lnTo>
                  <a:lnTo>
                    <a:pt x="6475" y="230533"/>
                  </a:lnTo>
                  <a:lnTo>
                    <a:pt x="0" y="182118"/>
                  </a:lnTo>
                  <a:close/>
                </a:path>
              </a:pathLst>
            </a:custGeom>
            <a:ln w="25908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5677662" y="5898641"/>
              <a:ext cx="3403600" cy="291465"/>
            </a:xfrm>
            <a:custGeom>
              <a:avLst/>
              <a:gdLst/>
              <a:ahLst/>
              <a:cxnLst/>
              <a:rect l="l" t="t" r="r" b="b"/>
              <a:pathLst>
                <a:path w="3403600" h="291464">
                  <a:moveTo>
                    <a:pt x="3403091" y="0"/>
                  </a:moveTo>
                  <a:lnTo>
                    <a:pt x="0" y="0"/>
                  </a:lnTo>
                  <a:lnTo>
                    <a:pt x="0" y="291083"/>
                  </a:lnTo>
                  <a:lnTo>
                    <a:pt x="3403091" y="291083"/>
                  </a:lnTo>
                  <a:lnTo>
                    <a:pt x="3403091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677662" y="5898641"/>
              <a:ext cx="3403600" cy="291465"/>
            </a:xfrm>
            <a:custGeom>
              <a:avLst/>
              <a:gdLst/>
              <a:ahLst/>
              <a:cxnLst/>
              <a:rect l="l" t="t" r="r" b="b"/>
              <a:pathLst>
                <a:path w="3403600" h="291464">
                  <a:moveTo>
                    <a:pt x="0" y="291083"/>
                  </a:moveTo>
                  <a:lnTo>
                    <a:pt x="3403091" y="291083"/>
                  </a:lnTo>
                  <a:lnTo>
                    <a:pt x="3403091" y="0"/>
                  </a:lnTo>
                  <a:lnTo>
                    <a:pt x="0" y="0"/>
                  </a:lnTo>
                  <a:lnTo>
                    <a:pt x="0" y="291083"/>
                  </a:lnTo>
                  <a:close/>
                </a:path>
              </a:pathLst>
            </a:custGeom>
            <a:ln w="25907">
              <a:solidFill>
                <a:srgbClr val="EDEB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0" name="object 100"/>
          <p:cNvSpPr txBox="1"/>
          <p:nvPr/>
        </p:nvSpPr>
        <p:spPr>
          <a:xfrm>
            <a:off x="5896483" y="5930900"/>
            <a:ext cx="28771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Aktif,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Positif,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Beretika,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Profesional</a:t>
            </a:r>
            <a:r>
              <a:rPr sz="11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dan Berintegriti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4780788" y="4005071"/>
            <a:ext cx="1092835" cy="2234565"/>
            <a:chOff x="4780788" y="4005071"/>
            <a:chExt cx="1092835" cy="2234565"/>
          </a:xfrm>
        </p:grpSpPr>
        <p:sp>
          <p:nvSpPr>
            <p:cNvPr id="102" name="object 102"/>
            <p:cNvSpPr/>
            <p:nvPr/>
          </p:nvSpPr>
          <p:spPr>
            <a:xfrm>
              <a:off x="5496306" y="5862065"/>
              <a:ext cx="364490" cy="364490"/>
            </a:xfrm>
            <a:custGeom>
              <a:avLst/>
              <a:gdLst/>
              <a:ahLst/>
              <a:cxnLst/>
              <a:rect l="l" t="t" r="r" b="b"/>
              <a:pathLst>
                <a:path w="364489" h="364489">
                  <a:moveTo>
                    <a:pt x="182118" y="0"/>
                  </a:moveTo>
                  <a:lnTo>
                    <a:pt x="133702" y="6505"/>
                  </a:lnTo>
                  <a:lnTo>
                    <a:pt x="90198" y="24863"/>
                  </a:lnTo>
                  <a:lnTo>
                    <a:pt x="53340" y="53340"/>
                  </a:lnTo>
                  <a:lnTo>
                    <a:pt x="24863" y="90198"/>
                  </a:lnTo>
                  <a:lnTo>
                    <a:pt x="6505" y="133702"/>
                  </a:lnTo>
                  <a:lnTo>
                    <a:pt x="0" y="182118"/>
                  </a:lnTo>
                  <a:lnTo>
                    <a:pt x="6505" y="230533"/>
                  </a:lnTo>
                  <a:lnTo>
                    <a:pt x="24863" y="274037"/>
                  </a:lnTo>
                  <a:lnTo>
                    <a:pt x="53340" y="310896"/>
                  </a:lnTo>
                  <a:lnTo>
                    <a:pt x="90198" y="339372"/>
                  </a:lnTo>
                  <a:lnTo>
                    <a:pt x="133702" y="357730"/>
                  </a:lnTo>
                  <a:lnTo>
                    <a:pt x="182118" y="364236"/>
                  </a:lnTo>
                  <a:lnTo>
                    <a:pt x="230533" y="357730"/>
                  </a:lnTo>
                  <a:lnTo>
                    <a:pt x="274037" y="339372"/>
                  </a:lnTo>
                  <a:lnTo>
                    <a:pt x="310896" y="310896"/>
                  </a:lnTo>
                  <a:lnTo>
                    <a:pt x="339372" y="274037"/>
                  </a:lnTo>
                  <a:lnTo>
                    <a:pt x="357730" y="230533"/>
                  </a:lnTo>
                  <a:lnTo>
                    <a:pt x="364236" y="182118"/>
                  </a:lnTo>
                  <a:lnTo>
                    <a:pt x="357730" y="133702"/>
                  </a:lnTo>
                  <a:lnTo>
                    <a:pt x="339372" y="90198"/>
                  </a:lnTo>
                  <a:lnTo>
                    <a:pt x="310896" y="53340"/>
                  </a:lnTo>
                  <a:lnTo>
                    <a:pt x="274037" y="24863"/>
                  </a:lnTo>
                  <a:lnTo>
                    <a:pt x="230533" y="6505"/>
                  </a:lnTo>
                  <a:lnTo>
                    <a:pt x="182118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496306" y="5862065"/>
              <a:ext cx="364490" cy="364490"/>
            </a:xfrm>
            <a:custGeom>
              <a:avLst/>
              <a:gdLst/>
              <a:ahLst/>
              <a:cxnLst/>
              <a:rect l="l" t="t" r="r" b="b"/>
              <a:pathLst>
                <a:path w="364489" h="364489">
                  <a:moveTo>
                    <a:pt x="0" y="182118"/>
                  </a:moveTo>
                  <a:lnTo>
                    <a:pt x="6505" y="133702"/>
                  </a:lnTo>
                  <a:lnTo>
                    <a:pt x="24863" y="90198"/>
                  </a:lnTo>
                  <a:lnTo>
                    <a:pt x="53340" y="53340"/>
                  </a:lnTo>
                  <a:lnTo>
                    <a:pt x="90198" y="24863"/>
                  </a:lnTo>
                  <a:lnTo>
                    <a:pt x="133702" y="6505"/>
                  </a:lnTo>
                  <a:lnTo>
                    <a:pt x="182118" y="0"/>
                  </a:lnTo>
                  <a:lnTo>
                    <a:pt x="230533" y="6505"/>
                  </a:lnTo>
                  <a:lnTo>
                    <a:pt x="274037" y="24863"/>
                  </a:lnTo>
                  <a:lnTo>
                    <a:pt x="310896" y="53340"/>
                  </a:lnTo>
                  <a:lnTo>
                    <a:pt x="339372" y="90198"/>
                  </a:lnTo>
                  <a:lnTo>
                    <a:pt x="357730" y="133702"/>
                  </a:lnTo>
                  <a:lnTo>
                    <a:pt x="364236" y="182118"/>
                  </a:lnTo>
                  <a:lnTo>
                    <a:pt x="357730" y="230533"/>
                  </a:lnTo>
                  <a:lnTo>
                    <a:pt x="339372" y="274037"/>
                  </a:lnTo>
                  <a:lnTo>
                    <a:pt x="310896" y="310896"/>
                  </a:lnTo>
                  <a:lnTo>
                    <a:pt x="274037" y="339372"/>
                  </a:lnTo>
                  <a:lnTo>
                    <a:pt x="230533" y="357730"/>
                  </a:lnTo>
                  <a:lnTo>
                    <a:pt x="182118" y="364236"/>
                  </a:lnTo>
                  <a:lnTo>
                    <a:pt x="133702" y="357730"/>
                  </a:lnTo>
                  <a:lnTo>
                    <a:pt x="90198" y="339372"/>
                  </a:lnTo>
                  <a:lnTo>
                    <a:pt x="53340" y="310896"/>
                  </a:lnTo>
                  <a:lnTo>
                    <a:pt x="24863" y="274037"/>
                  </a:lnTo>
                  <a:lnTo>
                    <a:pt x="6505" y="230533"/>
                  </a:lnTo>
                  <a:lnTo>
                    <a:pt x="0" y="182118"/>
                  </a:lnTo>
                  <a:close/>
                </a:path>
              </a:pathLst>
            </a:custGeom>
            <a:ln w="25908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26508" y="4005071"/>
              <a:ext cx="653796" cy="1318259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80788" y="5439155"/>
              <a:ext cx="752856" cy="347472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61560" y="5622035"/>
              <a:ext cx="288036" cy="347472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74336" y="5622035"/>
              <a:ext cx="478536" cy="347472"/>
            </a:xfrm>
            <a:prstGeom prst="rect">
              <a:avLst/>
            </a:prstGeom>
          </p:spPr>
        </p:pic>
      </p:grpSp>
      <p:sp>
        <p:nvSpPr>
          <p:cNvPr id="108" name="object 108"/>
          <p:cNvSpPr txBox="1"/>
          <p:nvPr/>
        </p:nvSpPr>
        <p:spPr>
          <a:xfrm>
            <a:off x="2348610" y="3048761"/>
            <a:ext cx="5676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541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Tidak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B</a:t>
            </a:r>
            <a:r>
              <a:rPr sz="1200" dirty="0">
                <a:latin typeface="Calibri"/>
                <a:cs typeface="Calibri"/>
              </a:rPr>
              <a:t>erpa</a:t>
            </a:r>
            <a:r>
              <a:rPr sz="1200" spc="-45" dirty="0">
                <a:latin typeface="Calibri"/>
                <a:cs typeface="Calibri"/>
              </a:rPr>
              <a:t>k</a:t>
            </a:r>
            <a:r>
              <a:rPr sz="1200" dirty="0">
                <a:latin typeface="Calibri"/>
                <a:cs typeface="Calibri"/>
              </a:rPr>
              <a:t>ej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260095" y="5472480"/>
            <a:ext cx="5676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Berpakej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4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Sem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4869560" y="5472480"/>
            <a:ext cx="5676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Berpakej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6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Sem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979165" y="966563"/>
            <a:ext cx="5383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15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SISWA  YANG BAGAIMANA?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15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331424"/>
              </p:ext>
            </p:extLst>
          </p:nvPr>
        </p:nvGraphicFramePr>
        <p:xfrm>
          <a:off x="304800" y="1411909"/>
          <a:ext cx="8534400" cy="523747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928367">
                  <a:extLst>
                    <a:ext uri="{9D8B030D-6E8A-4147-A177-3AD203B41FA5}">
                      <a16:colId xmlns:a16="http://schemas.microsoft.com/office/drawing/2014/main" val="357156981"/>
                    </a:ext>
                  </a:extLst>
                </a:gridCol>
                <a:gridCol w="6606033">
                  <a:extLst>
                    <a:ext uri="{9D8B030D-6E8A-4147-A177-3AD203B41FA5}">
                      <a16:colId xmlns:a16="http://schemas.microsoft.com/office/drawing/2014/main" val="1305543940"/>
                    </a:ext>
                  </a:extLst>
                </a:gridCol>
              </a:tblGrid>
              <a:tr h="4372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KAEDAH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TATACARA</a:t>
                      </a:r>
                      <a:endParaRPr lang="en-MY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087265"/>
                  </a:ext>
                </a:extLst>
              </a:tr>
              <a:tr h="4780271">
                <a:tc>
                  <a:txBody>
                    <a:bodyPr/>
                    <a:lstStyle/>
                    <a:p>
                      <a:r>
                        <a:rPr lang="en-US" sz="2400" dirty="0"/>
                        <a:t>TUNAI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PIC BAGI</a:t>
                      </a:r>
                      <a:r>
                        <a:rPr lang="en-US" baseline="0" dirty="0"/>
                        <a:t> BORANG DANA PROGRAM PELAJAR (DPP) KEPADA PENGARAH @ BENDAHARI PROGRAM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DAPATKAN KEMBALI BORANG YANG TELAH LENGKAP DIISI BERSAMA SLIP PENGESAHAN NO. AKAUN BANK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DAPATKAN TANDATANGAN PEGAWAI DAN PENGARAH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HANTAR KEPADA BENDAHARI BERSAMA SURAT KELULUSAN PERUNTUKAN.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aseline="0" dirty="0"/>
                        <a:t>     </a:t>
                      </a:r>
                      <a:r>
                        <a:rPr lang="en-US" sz="1600" b="1" baseline="0" dirty="0"/>
                        <a:t>**DUIT AKAN MASUK KE DALAM AKAUN PELAJAR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/>
                        <a:t>PELAJAR PERLU ISI</a:t>
                      </a:r>
                      <a:r>
                        <a:rPr lang="en-US" sz="1800" b="0" baseline="0" dirty="0"/>
                        <a:t> BORANG PELARASAN DPP BESERTA RESIT ASAL PEMBELIAN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baseline="0" dirty="0"/>
                        <a:t>SEKIRANYA ADA BAKI, PELAJAR PERLU REFUND DAN SERTAKAN BUKTI BERSAMA BORANG PELARASAN DAN KEMBALIKAN KEPADA PIC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baseline="0" dirty="0"/>
                        <a:t>ADA BAKI – PIC HANTAR BORANG PELARASAN KE BENDAHARI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baseline="0" dirty="0"/>
                        <a:t>TIADA BAKI – PIC FAILKAN BORANG PELARASAN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baseline="0" dirty="0"/>
                        <a:t>REKOD DATA TERSEBUT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800" b="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43259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55180" y="369695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PROSEDUR PENDAHULUAN TUNAI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30833" y="762780"/>
            <a:ext cx="26057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Prosedur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 EFT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435956"/>
              </p:ext>
            </p:extLst>
          </p:nvPr>
        </p:nvGraphicFramePr>
        <p:xfrm>
          <a:off x="304800" y="1905000"/>
          <a:ext cx="8610600" cy="418971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945585">
                  <a:extLst>
                    <a:ext uri="{9D8B030D-6E8A-4147-A177-3AD203B41FA5}">
                      <a16:colId xmlns:a16="http://schemas.microsoft.com/office/drawing/2014/main" val="357156981"/>
                    </a:ext>
                  </a:extLst>
                </a:gridCol>
                <a:gridCol w="6665015">
                  <a:extLst>
                    <a:ext uri="{9D8B030D-6E8A-4147-A177-3AD203B41FA5}">
                      <a16:colId xmlns:a16="http://schemas.microsoft.com/office/drawing/2014/main" val="1305543940"/>
                    </a:ext>
                  </a:extLst>
                </a:gridCol>
              </a:tblGrid>
              <a:tr h="53211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KAEDAH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TATACARA</a:t>
                      </a:r>
                      <a:endParaRPr lang="en-MY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087265"/>
                  </a:ext>
                </a:extLst>
              </a:tr>
              <a:tr h="3354083">
                <a:tc>
                  <a:txBody>
                    <a:bodyPr/>
                    <a:lstStyle/>
                    <a:p>
                      <a:r>
                        <a:rPr lang="en-US" sz="2400" dirty="0"/>
                        <a:t>ELECTRONIC</a:t>
                      </a:r>
                      <a:r>
                        <a:rPr lang="en-US" sz="2400" baseline="0" dirty="0"/>
                        <a:t> FUND TRANSFER (EFT)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PELAJAR</a:t>
                      </a:r>
                      <a:r>
                        <a:rPr lang="en-US" baseline="0" dirty="0"/>
                        <a:t> PERLU MENGISI BORANG EFT DAN KEMBALIKAN KEPADA PIC BESERTA SLIP PENGESAHAN NO. AKAUN BANK DAN SURAT LANTIKAN PENCERAMAH/PENGADIL@JURI/PEMENANG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PELAJAR PERLU MEMBUAT SENARAI MENGIKUT TEMPLATE YANG DIBERI SEKIRANYA PENERIMA BAYARAN MELEBIHI TIGA ORANG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PIC AKAN MENGELUARKAN SURAT PERMOHONAN PEMBAYARAN DAN HANTAR KEPADA BENDAHARI BESERTA DOKUMEN YANG DITERIMA DAN SURAT KELULUSAN PERUNTUKAN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PIHAK BENDAHARI AKAN MEMPROSES PEMBAYARAN KE DALAM AKAUN PENAMA YANG BERKENAAN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FAILKAN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800" b="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MY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43259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9167" y="6613652"/>
            <a:ext cx="15068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  <a:hlinkClick r:id="rId2"/>
              </a:rPr>
              <a:t>www.pphp.unisza.edu.my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7304" y="3057144"/>
            <a:ext cx="8130540" cy="3776979"/>
            <a:chOff x="527304" y="3057144"/>
            <a:chExt cx="8130540" cy="377697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00544" y="6588250"/>
              <a:ext cx="184403" cy="2453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40258" y="3070098"/>
              <a:ext cx="8105140" cy="1295400"/>
            </a:xfrm>
            <a:custGeom>
              <a:avLst/>
              <a:gdLst/>
              <a:ahLst/>
              <a:cxnLst/>
              <a:rect l="l" t="t" r="r" b="b"/>
              <a:pathLst>
                <a:path w="8105140" h="1295400">
                  <a:moveTo>
                    <a:pt x="7888732" y="0"/>
                  </a:moveTo>
                  <a:lnTo>
                    <a:pt x="215900" y="0"/>
                  </a:lnTo>
                  <a:lnTo>
                    <a:pt x="166395" y="5701"/>
                  </a:lnTo>
                  <a:lnTo>
                    <a:pt x="120951" y="21941"/>
                  </a:lnTo>
                  <a:lnTo>
                    <a:pt x="80864" y="47426"/>
                  </a:lnTo>
                  <a:lnTo>
                    <a:pt x="47430" y="80859"/>
                  </a:lnTo>
                  <a:lnTo>
                    <a:pt x="21943" y="120946"/>
                  </a:lnTo>
                  <a:lnTo>
                    <a:pt x="5701" y="166391"/>
                  </a:lnTo>
                  <a:lnTo>
                    <a:pt x="0" y="215900"/>
                  </a:lnTo>
                  <a:lnTo>
                    <a:pt x="0" y="1079500"/>
                  </a:lnTo>
                  <a:lnTo>
                    <a:pt x="5701" y="1129008"/>
                  </a:lnTo>
                  <a:lnTo>
                    <a:pt x="21943" y="1174453"/>
                  </a:lnTo>
                  <a:lnTo>
                    <a:pt x="47430" y="1214540"/>
                  </a:lnTo>
                  <a:lnTo>
                    <a:pt x="80864" y="1247973"/>
                  </a:lnTo>
                  <a:lnTo>
                    <a:pt x="120951" y="1273458"/>
                  </a:lnTo>
                  <a:lnTo>
                    <a:pt x="166395" y="1289698"/>
                  </a:lnTo>
                  <a:lnTo>
                    <a:pt x="215900" y="1295400"/>
                  </a:lnTo>
                  <a:lnTo>
                    <a:pt x="7888732" y="1295400"/>
                  </a:lnTo>
                  <a:lnTo>
                    <a:pt x="7938240" y="1289698"/>
                  </a:lnTo>
                  <a:lnTo>
                    <a:pt x="7983685" y="1273458"/>
                  </a:lnTo>
                  <a:lnTo>
                    <a:pt x="8023772" y="1247973"/>
                  </a:lnTo>
                  <a:lnTo>
                    <a:pt x="8057205" y="1214540"/>
                  </a:lnTo>
                  <a:lnTo>
                    <a:pt x="8082690" y="1174453"/>
                  </a:lnTo>
                  <a:lnTo>
                    <a:pt x="8098930" y="1129008"/>
                  </a:lnTo>
                  <a:lnTo>
                    <a:pt x="8104632" y="1079500"/>
                  </a:lnTo>
                  <a:lnTo>
                    <a:pt x="8104632" y="215900"/>
                  </a:lnTo>
                  <a:lnTo>
                    <a:pt x="8098930" y="166391"/>
                  </a:lnTo>
                  <a:lnTo>
                    <a:pt x="8082690" y="120946"/>
                  </a:lnTo>
                  <a:lnTo>
                    <a:pt x="8057205" y="80859"/>
                  </a:lnTo>
                  <a:lnTo>
                    <a:pt x="8023772" y="47426"/>
                  </a:lnTo>
                  <a:lnTo>
                    <a:pt x="7983685" y="21941"/>
                  </a:lnTo>
                  <a:lnTo>
                    <a:pt x="7938240" y="5701"/>
                  </a:lnTo>
                  <a:lnTo>
                    <a:pt x="7888732" y="0"/>
                  </a:lnTo>
                  <a:close/>
                </a:path>
              </a:pathLst>
            </a:custGeom>
            <a:solidFill>
              <a:srgbClr val="4F81B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0258" y="3070098"/>
              <a:ext cx="8105140" cy="1295400"/>
            </a:xfrm>
            <a:custGeom>
              <a:avLst/>
              <a:gdLst/>
              <a:ahLst/>
              <a:cxnLst/>
              <a:rect l="l" t="t" r="r" b="b"/>
              <a:pathLst>
                <a:path w="8105140" h="1295400">
                  <a:moveTo>
                    <a:pt x="0" y="215900"/>
                  </a:moveTo>
                  <a:lnTo>
                    <a:pt x="5701" y="166391"/>
                  </a:lnTo>
                  <a:lnTo>
                    <a:pt x="21943" y="120946"/>
                  </a:lnTo>
                  <a:lnTo>
                    <a:pt x="47430" y="80859"/>
                  </a:lnTo>
                  <a:lnTo>
                    <a:pt x="80864" y="47426"/>
                  </a:lnTo>
                  <a:lnTo>
                    <a:pt x="120951" y="21941"/>
                  </a:lnTo>
                  <a:lnTo>
                    <a:pt x="166395" y="5701"/>
                  </a:lnTo>
                  <a:lnTo>
                    <a:pt x="215900" y="0"/>
                  </a:lnTo>
                  <a:lnTo>
                    <a:pt x="7888732" y="0"/>
                  </a:lnTo>
                  <a:lnTo>
                    <a:pt x="7938240" y="5701"/>
                  </a:lnTo>
                  <a:lnTo>
                    <a:pt x="7983685" y="21941"/>
                  </a:lnTo>
                  <a:lnTo>
                    <a:pt x="8023772" y="47426"/>
                  </a:lnTo>
                  <a:lnTo>
                    <a:pt x="8057205" y="80859"/>
                  </a:lnTo>
                  <a:lnTo>
                    <a:pt x="8082690" y="120946"/>
                  </a:lnTo>
                  <a:lnTo>
                    <a:pt x="8098930" y="166391"/>
                  </a:lnTo>
                  <a:lnTo>
                    <a:pt x="8104632" y="215900"/>
                  </a:lnTo>
                  <a:lnTo>
                    <a:pt x="8104632" y="1079500"/>
                  </a:lnTo>
                  <a:lnTo>
                    <a:pt x="8098930" y="1129008"/>
                  </a:lnTo>
                  <a:lnTo>
                    <a:pt x="8082690" y="1174453"/>
                  </a:lnTo>
                  <a:lnTo>
                    <a:pt x="8057205" y="1214540"/>
                  </a:lnTo>
                  <a:lnTo>
                    <a:pt x="8023772" y="1247973"/>
                  </a:lnTo>
                  <a:lnTo>
                    <a:pt x="7983685" y="1273458"/>
                  </a:lnTo>
                  <a:lnTo>
                    <a:pt x="7938240" y="1289698"/>
                  </a:lnTo>
                  <a:lnTo>
                    <a:pt x="7888732" y="1295400"/>
                  </a:lnTo>
                  <a:lnTo>
                    <a:pt x="215900" y="1295400"/>
                  </a:lnTo>
                  <a:lnTo>
                    <a:pt x="166395" y="1289698"/>
                  </a:lnTo>
                  <a:lnTo>
                    <a:pt x="120951" y="1273458"/>
                  </a:lnTo>
                  <a:lnTo>
                    <a:pt x="80864" y="1247973"/>
                  </a:lnTo>
                  <a:lnTo>
                    <a:pt x="47430" y="1214540"/>
                  </a:lnTo>
                  <a:lnTo>
                    <a:pt x="21943" y="1174453"/>
                  </a:lnTo>
                  <a:lnTo>
                    <a:pt x="5701" y="1129008"/>
                  </a:lnTo>
                  <a:lnTo>
                    <a:pt x="0" y="1079500"/>
                  </a:lnTo>
                  <a:lnTo>
                    <a:pt x="0" y="2159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78128" y="3434387"/>
            <a:ext cx="6629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dirty="0"/>
              <a:t>CONTOH BORANG KEWANGAN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670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3048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BORANG DANA PROGRAM PELAJAR (DPP) 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89575"/>
            <a:ext cx="3862379" cy="5218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66800"/>
            <a:ext cx="3822659" cy="504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336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3048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BORANG PELARASAN (DPP) 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08160"/>
            <a:ext cx="4073809" cy="579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20" y="1524000"/>
            <a:ext cx="4900780" cy="34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576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3000" y="30480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BORANG PERAKUAN TERIMA WANG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19" y="849576"/>
            <a:ext cx="4119562" cy="532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718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3000" y="30480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BORANG BAYARAN EFT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39" y="889575"/>
            <a:ext cx="4343561" cy="5729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92" y="975645"/>
            <a:ext cx="4512708" cy="565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093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9167" y="6613652"/>
            <a:ext cx="15068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  <a:hlinkClick r:id="rId2"/>
              </a:rPr>
              <a:t>www.pphp.unisza.edu.my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7304" y="3057144"/>
            <a:ext cx="8130540" cy="3776979"/>
            <a:chOff x="527304" y="3057144"/>
            <a:chExt cx="8130540" cy="377697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00544" y="6588250"/>
              <a:ext cx="184403" cy="2453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40258" y="3070098"/>
              <a:ext cx="8105140" cy="1295400"/>
            </a:xfrm>
            <a:custGeom>
              <a:avLst/>
              <a:gdLst/>
              <a:ahLst/>
              <a:cxnLst/>
              <a:rect l="l" t="t" r="r" b="b"/>
              <a:pathLst>
                <a:path w="8105140" h="1295400">
                  <a:moveTo>
                    <a:pt x="7888732" y="0"/>
                  </a:moveTo>
                  <a:lnTo>
                    <a:pt x="215900" y="0"/>
                  </a:lnTo>
                  <a:lnTo>
                    <a:pt x="166395" y="5701"/>
                  </a:lnTo>
                  <a:lnTo>
                    <a:pt x="120951" y="21941"/>
                  </a:lnTo>
                  <a:lnTo>
                    <a:pt x="80864" y="47426"/>
                  </a:lnTo>
                  <a:lnTo>
                    <a:pt x="47430" y="80859"/>
                  </a:lnTo>
                  <a:lnTo>
                    <a:pt x="21943" y="120946"/>
                  </a:lnTo>
                  <a:lnTo>
                    <a:pt x="5701" y="166391"/>
                  </a:lnTo>
                  <a:lnTo>
                    <a:pt x="0" y="215900"/>
                  </a:lnTo>
                  <a:lnTo>
                    <a:pt x="0" y="1079500"/>
                  </a:lnTo>
                  <a:lnTo>
                    <a:pt x="5701" y="1129008"/>
                  </a:lnTo>
                  <a:lnTo>
                    <a:pt x="21943" y="1174453"/>
                  </a:lnTo>
                  <a:lnTo>
                    <a:pt x="47430" y="1214540"/>
                  </a:lnTo>
                  <a:lnTo>
                    <a:pt x="80864" y="1247973"/>
                  </a:lnTo>
                  <a:lnTo>
                    <a:pt x="120951" y="1273458"/>
                  </a:lnTo>
                  <a:lnTo>
                    <a:pt x="166395" y="1289698"/>
                  </a:lnTo>
                  <a:lnTo>
                    <a:pt x="215900" y="1295400"/>
                  </a:lnTo>
                  <a:lnTo>
                    <a:pt x="7888732" y="1295400"/>
                  </a:lnTo>
                  <a:lnTo>
                    <a:pt x="7938240" y="1289698"/>
                  </a:lnTo>
                  <a:lnTo>
                    <a:pt x="7983685" y="1273458"/>
                  </a:lnTo>
                  <a:lnTo>
                    <a:pt x="8023772" y="1247973"/>
                  </a:lnTo>
                  <a:lnTo>
                    <a:pt x="8057205" y="1214540"/>
                  </a:lnTo>
                  <a:lnTo>
                    <a:pt x="8082690" y="1174453"/>
                  </a:lnTo>
                  <a:lnTo>
                    <a:pt x="8098930" y="1129008"/>
                  </a:lnTo>
                  <a:lnTo>
                    <a:pt x="8104632" y="1079500"/>
                  </a:lnTo>
                  <a:lnTo>
                    <a:pt x="8104632" y="215900"/>
                  </a:lnTo>
                  <a:lnTo>
                    <a:pt x="8098930" y="166391"/>
                  </a:lnTo>
                  <a:lnTo>
                    <a:pt x="8082690" y="120946"/>
                  </a:lnTo>
                  <a:lnTo>
                    <a:pt x="8057205" y="80859"/>
                  </a:lnTo>
                  <a:lnTo>
                    <a:pt x="8023772" y="47426"/>
                  </a:lnTo>
                  <a:lnTo>
                    <a:pt x="7983685" y="21941"/>
                  </a:lnTo>
                  <a:lnTo>
                    <a:pt x="7938240" y="5701"/>
                  </a:lnTo>
                  <a:lnTo>
                    <a:pt x="7888732" y="0"/>
                  </a:lnTo>
                  <a:close/>
                </a:path>
              </a:pathLst>
            </a:custGeom>
            <a:solidFill>
              <a:srgbClr val="4F81B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0258" y="3070098"/>
              <a:ext cx="8105140" cy="1295400"/>
            </a:xfrm>
            <a:custGeom>
              <a:avLst/>
              <a:gdLst/>
              <a:ahLst/>
              <a:cxnLst/>
              <a:rect l="l" t="t" r="r" b="b"/>
              <a:pathLst>
                <a:path w="8105140" h="1295400">
                  <a:moveTo>
                    <a:pt x="0" y="215900"/>
                  </a:moveTo>
                  <a:lnTo>
                    <a:pt x="5701" y="166391"/>
                  </a:lnTo>
                  <a:lnTo>
                    <a:pt x="21943" y="120946"/>
                  </a:lnTo>
                  <a:lnTo>
                    <a:pt x="47430" y="80859"/>
                  </a:lnTo>
                  <a:lnTo>
                    <a:pt x="80864" y="47426"/>
                  </a:lnTo>
                  <a:lnTo>
                    <a:pt x="120951" y="21941"/>
                  </a:lnTo>
                  <a:lnTo>
                    <a:pt x="166395" y="5701"/>
                  </a:lnTo>
                  <a:lnTo>
                    <a:pt x="215900" y="0"/>
                  </a:lnTo>
                  <a:lnTo>
                    <a:pt x="7888732" y="0"/>
                  </a:lnTo>
                  <a:lnTo>
                    <a:pt x="7938240" y="5701"/>
                  </a:lnTo>
                  <a:lnTo>
                    <a:pt x="7983685" y="21941"/>
                  </a:lnTo>
                  <a:lnTo>
                    <a:pt x="8023772" y="47426"/>
                  </a:lnTo>
                  <a:lnTo>
                    <a:pt x="8057205" y="80859"/>
                  </a:lnTo>
                  <a:lnTo>
                    <a:pt x="8082690" y="120946"/>
                  </a:lnTo>
                  <a:lnTo>
                    <a:pt x="8098930" y="166391"/>
                  </a:lnTo>
                  <a:lnTo>
                    <a:pt x="8104632" y="215900"/>
                  </a:lnTo>
                  <a:lnTo>
                    <a:pt x="8104632" y="1079500"/>
                  </a:lnTo>
                  <a:lnTo>
                    <a:pt x="8098930" y="1129008"/>
                  </a:lnTo>
                  <a:lnTo>
                    <a:pt x="8082690" y="1174453"/>
                  </a:lnTo>
                  <a:lnTo>
                    <a:pt x="8057205" y="1214540"/>
                  </a:lnTo>
                  <a:lnTo>
                    <a:pt x="8023772" y="1247973"/>
                  </a:lnTo>
                  <a:lnTo>
                    <a:pt x="7983685" y="1273458"/>
                  </a:lnTo>
                  <a:lnTo>
                    <a:pt x="7938240" y="1289698"/>
                  </a:lnTo>
                  <a:lnTo>
                    <a:pt x="7888732" y="1295400"/>
                  </a:lnTo>
                  <a:lnTo>
                    <a:pt x="215900" y="1295400"/>
                  </a:lnTo>
                  <a:lnTo>
                    <a:pt x="166395" y="1289698"/>
                  </a:lnTo>
                  <a:lnTo>
                    <a:pt x="120951" y="1273458"/>
                  </a:lnTo>
                  <a:lnTo>
                    <a:pt x="80864" y="1247973"/>
                  </a:lnTo>
                  <a:lnTo>
                    <a:pt x="47430" y="1214540"/>
                  </a:lnTo>
                  <a:lnTo>
                    <a:pt x="21943" y="1174453"/>
                  </a:lnTo>
                  <a:lnTo>
                    <a:pt x="5701" y="1129008"/>
                  </a:lnTo>
                  <a:lnTo>
                    <a:pt x="0" y="1079500"/>
                  </a:lnTo>
                  <a:lnTo>
                    <a:pt x="0" y="2159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59101" y="3401948"/>
            <a:ext cx="52679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dirty="0"/>
              <a:t>TUNTUTAN FASILITATOR</a:t>
            </a:r>
            <a:endParaRPr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3088" y="2186939"/>
            <a:ext cx="8395970" cy="1088390"/>
            <a:chOff x="323088" y="2186939"/>
            <a:chExt cx="8395970" cy="10883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5196" y="2200655"/>
              <a:ext cx="8293608" cy="9723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088" y="2186939"/>
              <a:ext cx="7237476" cy="10881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868" y="2220467"/>
              <a:ext cx="8208263" cy="88696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9267" y="2314701"/>
            <a:ext cx="6600190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spc="-50" dirty="0"/>
              <a:t>Tarikh</a:t>
            </a:r>
            <a:r>
              <a:rPr sz="3700" spc="-20" dirty="0"/>
              <a:t> </a:t>
            </a:r>
            <a:r>
              <a:rPr sz="3700" spc="-15" dirty="0"/>
              <a:t>Serahan</a:t>
            </a:r>
            <a:r>
              <a:rPr sz="3700" spc="-20" dirty="0"/>
              <a:t> </a:t>
            </a:r>
            <a:r>
              <a:rPr sz="3700" spc="-15" dirty="0"/>
              <a:t>Dokumen</a:t>
            </a:r>
            <a:r>
              <a:rPr sz="3700" spc="-5" dirty="0"/>
              <a:t> </a:t>
            </a:r>
            <a:r>
              <a:rPr sz="3700" spc="-45" dirty="0"/>
              <a:t>Tuntutan</a:t>
            </a:r>
            <a:endParaRPr sz="3700"/>
          </a:p>
        </p:txBody>
      </p:sp>
      <p:sp>
        <p:nvSpPr>
          <p:cNvPr id="7" name="object 7"/>
          <p:cNvSpPr txBox="1"/>
          <p:nvPr/>
        </p:nvSpPr>
        <p:spPr>
          <a:xfrm>
            <a:off x="715467" y="3080080"/>
            <a:ext cx="1365250" cy="87312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99085" marR="5080" indent="-287020">
              <a:lnSpc>
                <a:spcPts val="3180"/>
              </a:lnSpc>
              <a:spcBef>
                <a:spcPts val="459"/>
              </a:spcBef>
              <a:buChar char="•"/>
              <a:tabLst>
                <a:tab pos="299720" algn="l"/>
              </a:tabLst>
            </a:pPr>
            <a:r>
              <a:rPr sz="2900" spc="-5" dirty="0">
                <a:latin typeface="Calibri"/>
                <a:cs typeface="Calibri"/>
              </a:rPr>
              <a:t>Semua </a:t>
            </a:r>
            <a:r>
              <a:rPr sz="2900" spc="-645" dirty="0">
                <a:latin typeface="Calibri"/>
                <a:cs typeface="Calibri"/>
              </a:rPr>
              <a:t> </a:t>
            </a:r>
            <a:r>
              <a:rPr sz="2900" spc="-5" dirty="0">
                <a:latin typeface="Calibri"/>
                <a:cs typeface="Calibri"/>
              </a:rPr>
              <a:t>bo</a:t>
            </a:r>
            <a:r>
              <a:rPr sz="2900" spc="-65" dirty="0">
                <a:latin typeface="Calibri"/>
                <a:cs typeface="Calibri"/>
              </a:rPr>
              <a:t>r</a:t>
            </a:r>
            <a:r>
              <a:rPr sz="2900" dirty="0">
                <a:latin typeface="Calibri"/>
                <a:cs typeface="Calibri"/>
              </a:rPr>
              <a:t>ang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95220" y="3080080"/>
            <a:ext cx="1471295" cy="87312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43510" marR="5080" indent="-131445">
              <a:lnSpc>
                <a:spcPts val="3180"/>
              </a:lnSpc>
              <a:spcBef>
                <a:spcPts val="459"/>
              </a:spcBef>
            </a:pPr>
            <a:r>
              <a:rPr sz="2900" spc="-15" dirty="0">
                <a:latin typeface="Calibri"/>
                <a:cs typeface="Calibri"/>
              </a:rPr>
              <a:t>fasilitator </a:t>
            </a:r>
            <a:r>
              <a:rPr sz="2900" spc="-645" dirty="0">
                <a:latin typeface="Calibri"/>
                <a:cs typeface="Calibri"/>
              </a:rPr>
              <a:t> </a:t>
            </a:r>
            <a:r>
              <a:rPr sz="2900" dirty="0">
                <a:latin typeface="Calibri"/>
                <a:cs typeface="Calibri"/>
              </a:rPr>
              <a:t>tu</a:t>
            </a:r>
            <a:r>
              <a:rPr sz="2900" spc="-30" dirty="0">
                <a:latin typeface="Calibri"/>
                <a:cs typeface="Calibri"/>
              </a:rPr>
              <a:t>n</a:t>
            </a:r>
            <a:r>
              <a:rPr sz="2900" dirty="0">
                <a:latin typeface="Calibri"/>
                <a:cs typeface="Calibri"/>
              </a:rPr>
              <a:t>tu</a:t>
            </a:r>
            <a:r>
              <a:rPr sz="2900" spc="-40" dirty="0">
                <a:latin typeface="Calibri"/>
                <a:cs typeface="Calibri"/>
              </a:rPr>
              <a:t>t</a:t>
            </a:r>
            <a:r>
              <a:rPr sz="2900" dirty="0">
                <a:latin typeface="Calibri"/>
                <a:cs typeface="Calibri"/>
              </a:rPr>
              <a:t>an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84650" y="3080080"/>
            <a:ext cx="4244340" cy="87312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40970" marR="5080" indent="-128905">
              <a:lnSpc>
                <a:spcPts val="3180"/>
              </a:lnSpc>
              <a:spcBef>
                <a:spcPts val="459"/>
              </a:spcBef>
              <a:tabLst>
                <a:tab pos="2012314" algn="l"/>
                <a:tab pos="2199640" algn="l"/>
              </a:tabLst>
            </a:pPr>
            <a:r>
              <a:rPr sz="2900" spc="-5" dirty="0">
                <a:latin typeface="Calibri"/>
                <a:cs typeface="Calibri"/>
              </a:rPr>
              <a:t>di</a:t>
            </a:r>
            <a:r>
              <a:rPr sz="2900" spc="-95" dirty="0">
                <a:latin typeface="Calibri"/>
                <a:cs typeface="Calibri"/>
              </a:rPr>
              <a:t>k</a:t>
            </a:r>
            <a:r>
              <a:rPr sz="2900" dirty="0">
                <a:latin typeface="Calibri"/>
                <a:cs typeface="Calibri"/>
              </a:rPr>
              <a:t>eh</a:t>
            </a:r>
            <a:r>
              <a:rPr sz="2900" spc="-10" dirty="0">
                <a:latin typeface="Calibri"/>
                <a:cs typeface="Calibri"/>
              </a:rPr>
              <a:t>e</a:t>
            </a:r>
            <a:r>
              <a:rPr sz="2900" spc="-5" dirty="0">
                <a:latin typeface="Calibri"/>
                <a:cs typeface="Calibri"/>
              </a:rPr>
              <a:t>ndak</a:t>
            </a:r>
            <a:r>
              <a:rPr sz="2900" dirty="0">
                <a:latin typeface="Calibri"/>
                <a:cs typeface="Calibri"/>
              </a:rPr>
              <a:t>i		</a:t>
            </a:r>
            <a:r>
              <a:rPr sz="2900" spc="-15" dirty="0">
                <a:latin typeface="Calibri"/>
                <a:cs typeface="Calibri"/>
              </a:rPr>
              <a:t>m</a:t>
            </a:r>
            <a:r>
              <a:rPr sz="2900" dirty="0">
                <a:latin typeface="Calibri"/>
                <a:cs typeface="Calibri"/>
              </a:rPr>
              <a:t>e</a:t>
            </a:r>
            <a:r>
              <a:rPr sz="2900" spc="-60" dirty="0">
                <a:latin typeface="Calibri"/>
                <a:cs typeface="Calibri"/>
              </a:rPr>
              <a:t>n</a:t>
            </a:r>
            <a:r>
              <a:rPr sz="2900" spc="-35" dirty="0">
                <a:latin typeface="Calibri"/>
                <a:cs typeface="Calibri"/>
              </a:rPr>
              <a:t>y</a:t>
            </a:r>
            <a:r>
              <a:rPr sz="2900" dirty="0">
                <a:latin typeface="Calibri"/>
                <a:cs typeface="Calibri"/>
              </a:rPr>
              <a:t>e</a:t>
            </a:r>
            <a:r>
              <a:rPr sz="2900" spc="-75" dirty="0">
                <a:latin typeface="Calibri"/>
                <a:cs typeface="Calibri"/>
              </a:rPr>
              <a:t>r</a:t>
            </a:r>
            <a:r>
              <a:rPr sz="2900" dirty="0">
                <a:latin typeface="Calibri"/>
                <a:cs typeface="Calibri"/>
              </a:rPr>
              <a:t>ah</a:t>
            </a:r>
            <a:r>
              <a:rPr sz="2900" spc="-55" dirty="0">
                <a:latin typeface="Calibri"/>
                <a:cs typeface="Calibri"/>
              </a:rPr>
              <a:t>k</a:t>
            </a:r>
            <a:r>
              <a:rPr sz="2900" spc="-15" dirty="0">
                <a:latin typeface="Calibri"/>
                <a:cs typeface="Calibri"/>
              </a:rPr>
              <a:t>a</a:t>
            </a:r>
            <a:r>
              <a:rPr sz="2900" dirty="0">
                <a:latin typeface="Calibri"/>
                <a:cs typeface="Calibri"/>
              </a:rPr>
              <a:t>n  </a:t>
            </a:r>
            <a:r>
              <a:rPr sz="2900" spc="-5" dirty="0">
                <a:latin typeface="Calibri"/>
                <a:cs typeface="Calibri"/>
              </a:rPr>
              <a:t>LENGKAP	setiap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62468" y="3484626"/>
            <a:ext cx="866775" cy="87376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450"/>
              </a:spcBef>
            </a:pPr>
            <a:r>
              <a:rPr sz="2900" spc="-5" dirty="0">
                <a:latin typeface="Calibri"/>
                <a:cs typeface="Calibri"/>
              </a:rPr>
              <a:t>b</a:t>
            </a:r>
            <a:r>
              <a:rPr sz="2900" spc="-20" dirty="0">
                <a:latin typeface="Calibri"/>
                <a:cs typeface="Calibri"/>
              </a:rPr>
              <a:t>u</a:t>
            </a:r>
            <a:r>
              <a:rPr sz="2900" dirty="0">
                <a:latin typeface="Calibri"/>
                <a:cs typeface="Calibri"/>
              </a:rPr>
              <a:t>lan  </a:t>
            </a:r>
            <a:r>
              <a:rPr sz="2900" spc="-5" dirty="0">
                <a:latin typeface="Calibri"/>
                <a:cs typeface="Calibri"/>
              </a:rPr>
              <a:t>b</a:t>
            </a:r>
            <a:r>
              <a:rPr sz="2900" spc="-20" dirty="0">
                <a:latin typeface="Calibri"/>
                <a:cs typeface="Calibri"/>
              </a:rPr>
              <a:t>u</a:t>
            </a:r>
            <a:r>
              <a:rPr sz="2900" dirty="0">
                <a:latin typeface="Calibri"/>
                <a:cs typeface="Calibri"/>
              </a:rPr>
              <a:t>lan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02283" y="3890009"/>
            <a:ext cx="6143625" cy="87185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3180"/>
              </a:lnSpc>
              <a:spcBef>
                <a:spcPts val="459"/>
              </a:spcBef>
              <a:tabLst>
                <a:tab pos="2123440" algn="l"/>
                <a:tab pos="3304540" algn="l"/>
                <a:tab pos="4860925" algn="l"/>
              </a:tabLst>
            </a:pPr>
            <a:r>
              <a:rPr sz="2900" spc="-5" dirty="0">
                <a:latin typeface="Calibri"/>
                <a:cs typeface="Calibri"/>
              </a:rPr>
              <a:t>pen</a:t>
            </a:r>
            <a:r>
              <a:rPr sz="2900" spc="-60" dirty="0">
                <a:latin typeface="Calibri"/>
                <a:cs typeface="Calibri"/>
              </a:rPr>
              <a:t>g</a:t>
            </a:r>
            <a:r>
              <a:rPr sz="2900" dirty="0">
                <a:latin typeface="Calibri"/>
                <a:cs typeface="Calibri"/>
              </a:rPr>
              <a:t>aja</a:t>
            </a:r>
            <a:r>
              <a:rPr sz="2900" spc="-65" dirty="0">
                <a:latin typeface="Calibri"/>
                <a:cs typeface="Calibri"/>
              </a:rPr>
              <a:t>r</a:t>
            </a:r>
            <a:r>
              <a:rPr sz="2900" spc="-15" dirty="0">
                <a:latin typeface="Calibri"/>
                <a:cs typeface="Calibri"/>
              </a:rPr>
              <a:t>a</a:t>
            </a:r>
            <a:r>
              <a:rPr sz="2900" dirty="0">
                <a:latin typeface="Calibri"/>
                <a:cs typeface="Calibri"/>
              </a:rPr>
              <a:t>n	</a:t>
            </a:r>
            <a:r>
              <a:rPr sz="2900" spc="-5" dirty="0">
                <a:latin typeface="Calibri"/>
                <a:cs typeface="Calibri"/>
              </a:rPr>
              <a:t>pad</a:t>
            </a:r>
            <a:r>
              <a:rPr sz="2900" dirty="0">
                <a:latin typeface="Calibri"/>
                <a:cs typeface="Calibri"/>
              </a:rPr>
              <a:t>a	min</a:t>
            </a:r>
            <a:r>
              <a:rPr sz="2900" spc="5" dirty="0">
                <a:latin typeface="Calibri"/>
                <a:cs typeface="Calibri"/>
              </a:rPr>
              <a:t>g</a:t>
            </a:r>
            <a:r>
              <a:rPr sz="2900" dirty="0">
                <a:latin typeface="Calibri"/>
                <a:cs typeface="Calibri"/>
              </a:rPr>
              <a:t>gu	</a:t>
            </a:r>
            <a:r>
              <a:rPr sz="2900" spc="-5" dirty="0" err="1">
                <a:latin typeface="Calibri"/>
                <a:cs typeface="Calibri"/>
              </a:rPr>
              <a:t>pe</a:t>
            </a:r>
            <a:r>
              <a:rPr sz="2900" spc="-15" dirty="0" err="1">
                <a:latin typeface="Calibri"/>
                <a:cs typeface="Calibri"/>
              </a:rPr>
              <a:t>r</a:t>
            </a:r>
            <a:r>
              <a:rPr sz="2900" spc="-40" dirty="0" err="1">
                <a:latin typeface="Calibri"/>
                <a:cs typeface="Calibri"/>
              </a:rPr>
              <a:t>t</a:t>
            </a:r>
            <a:r>
              <a:rPr sz="2900" dirty="0" err="1">
                <a:latin typeface="Calibri"/>
                <a:cs typeface="Calibri"/>
              </a:rPr>
              <a:t>a</a:t>
            </a:r>
            <a:r>
              <a:rPr sz="2900" spc="-15" dirty="0" err="1">
                <a:latin typeface="Calibri"/>
                <a:cs typeface="Calibri"/>
              </a:rPr>
              <a:t>m</a:t>
            </a:r>
            <a:r>
              <a:rPr sz="2900" dirty="0" err="1">
                <a:latin typeface="Calibri"/>
                <a:cs typeface="Calibri"/>
              </a:rPr>
              <a:t>a</a:t>
            </a:r>
            <a:r>
              <a:rPr sz="2900" dirty="0">
                <a:latin typeface="Calibri"/>
                <a:cs typeface="Calibri"/>
              </a:rPr>
              <a:t>  </a:t>
            </a:r>
            <a:r>
              <a:rPr sz="2900" spc="-20" dirty="0" err="1">
                <a:latin typeface="Calibri"/>
                <a:cs typeface="Calibri"/>
              </a:rPr>
              <a:t>berikutnya</a:t>
            </a:r>
            <a:r>
              <a:rPr lang="en-MY" sz="2900" spc="-20" dirty="0">
                <a:latin typeface="Calibri"/>
                <a:cs typeface="Calibri"/>
              </a:rPr>
              <a:t> (</a:t>
            </a:r>
            <a:r>
              <a:rPr lang="en-MY" sz="2900" spc="-20" dirty="0" err="1">
                <a:latin typeface="Calibri"/>
                <a:cs typeface="Calibri"/>
              </a:rPr>
              <a:t>tidak</a:t>
            </a:r>
            <a:r>
              <a:rPr lang="en-MY" sz="2900" spc="-20" dirty="0">
                <a:latin typeface="Calibri"/>
                <a:cs typeface="Calibri"/>
              </a:rPr>
              <a:t> </a:t>
            </a:r>
            <a:r>
              <a:rPr lang="en-MY" sz="2900" spc="-20" dirty="0" err="1">
                <a:latin typeface="Calibri"/>
                <a:cs typeface="Calibri"/>
              </a:rPr>
              <a:t>melebihi</a:t>
            </a:r>
            <a:r>
              <a:rPr lang="en-MY" sz="2900" spc="-20" dirty="0">
                <a:latin typeface="Calibri"/>
                <a:cs typeface="Calibri"/>
              </a:rPr>
              <a:t> 2 </a:t>
            </a:r>
            <a:r>
              <a:rPr lang="en-MY" sz="2900" spc="-20" dirty="0" err="1">
                <a:latin typeface="Calibri"/>
                <a:cs typeface="Calibri"/>
              </a:rPr>
              <a:t>Bulan</a:t>
            </a:r>
            <a:r>
              <a:rPr lang="en-MY" sz="2900" spc="-20" dirty="0">
                <a:latin typeface="Calibri"/>
                <a:cs typeface="Calibri"/>
              </a:rPr>
              <a:t>)</a:t>
            </a:r>
            <a:endParaRPr sz="29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23088" y="4797552"/>
            <a:ext cx="8395970" cy="1088390"/>
            <a:chOff x="323088" y="4797552"/>
            <a:chExt cx="8395970" cy="108839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5196" y="4811268"/>
              <a:ext cx="8293608" cy="9723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088" y="4797552"/>
              <a:ext cx="4187952" cy="10881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7868" y="4831080"/>
              <a:ext cx="8208263" cy="886967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39267" y="4667550"/>
            <a:ext cx="7792084" cy="1896745"/>
          </a:xfrm>
          <a:prstGeom prst="rect">
            <a:avLst/>
          </a:prstGeom>
        </p:spPr>
        <p:txBody>
          <a:bodyPr vert="horz" wrap="square" lIns="0" tIns="270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30"/>
              </a:spcBef>
            </a:pPr>
            <a:r>
              <a:rPr sz="3700" spc="-15" dirty="0">
                <a:solidFill>
                  <a:srgbClr val="FFFFFF"/>
                </a:solidFill>
                <a:latin typeface="Calibri"/>
                <a:cs typeface="Calibri"/>
              </a:rPr>
              <a:t>Dokumen</a:t>
            </a:r>
            <a:r>
              <a:rPr sz="37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700" spc="-15" dirty="0">
                <a:solidFill>
                  <a:srgbClr val="FFFFFF"/>
                </a:solidFill>
                <a:latin typeface="Calibri"/>
                <a:cs typeface="Calibri"/>
              </a:rPr>
              <a:t>Lengkap</a:t>
            </a:r>
            <a:endParaRPr sz="3700">
              <a:latin typeface="Calibri"/>
              <a:cs typeface="Calibri"/>
            </a:endParaRPr>
          </a:p>
          <a:p>
            <a:pPr marL="375285" marR="5080" indent="-287020">
              <a:lnSpc>
                <a:spcPts val="3180"/>
              </a:lnSpc>
              <a:spcBef>
                <a:spcPts val="1955"/>
              </a:spcBef>
              <a:buChar char="•"/>
              <a:tabLst>
                <a:tab pos="375920" algn="l"/>
              </a:tabLst>
            </a:pPr>
            <a:r>
              <a:rPr sz="2900" dirty="0">
                <a:latin typeface="Calibri"/>
                <a:cs typeface="Calibri"/>
              </a:rPr>
              <a:t>PPHP</a:t>
            </a:r>
            <a:r>
              <a:rPr sz="2900" spc="110" dirty="0">
                <a:latin typeface="Calibri"/>
                <a:cs typeface="Calibri"/>
              </a:rPr>
              <a:t> </a:t>
            </a:r>
            <a:r>
              <a:rPr sz="2900" spc="-15" dirty="0">
                <a:latin typeface="Calibri"/>
                <a:cs typeface="Calibri"/>
              </a:rPr>
              <a:t>TIDAK</a:t>
            </a:r>
            <a:r>
              <a:rPr sz="2900" spc="125" dirty="0">
                <a:latin typeface="Calibri"/>
                <a:cs typeface="Calibri"/>
              </a:rPr>
              <a:t> </a:t>
            </a:r>
            <a:r>
              <a:rPr sz="2900" spc="-5" dirty="0">
                <a:latin typeface="Calibri"/>
                <a:cs typeface="Calibri"/>
              </a:rPr>
              <a:t>AKAN</a:t>
            </a:r>
            <a:r>
              <a:rPr sz="2900" spc="114" dirty="0">
                <a:latin typeface="Calibri"/>
                <a:cs typeface="Calibri"/>
              </a:rPr>
              <a:t> </a:t>
            </a:r>
            <a:r>
              <a:rPr sz="2900" spc="-10" dirty="0">
                <a:latin typeface="Calibri"/>
                <a:cs typeface="Calibri"/>
              </a:rPr>
              <a:t>memproses</a:t>
            </a:r>
            <a:r>
              <a:rPr sz="2900" spc="130" dirty="0">
                <a:latin typeface="Calibri"/>
                <a:cs typeface="Calibri"/>
              </a:rPr>
              <a:t> </a:t>
            </a:r>
            <a:r>
              <a:rPr sz="2900" spc="-15" dirty="0">
                <a:latin typeface="Calibri"/>
                <a:cs typeface="Calibri"/>
              </a:rPr>
              <a:t>borang</a:t>
            </a:r>
            <a:r>
              <a:rPr sz="2900" spc="120" dirty="0">
                <a:latin typeface="Calibri"/>
                <a:cs typeface="Calibri"/>
              </a:rPr>
              <a:t> </a:t>
            </a:r>
            <a:r>
              <a:rPr sz="2900" spc="-10" dirty="0">
                <a:latin typeface="Calibri"/>
                <a:cs typeface="Calibri"/>
              </a:rPr>
              <a:t>yang</a:t>
            </a:r>
            <a:r>
              <a:rPr sz="2900" spc="120" dirty="0">
                <a:latin typeface="Calibri"/>
                <a:cs typeface="Calibri"/>
              </a:rPr>
              <a:t> </a:t>
            </a:r>
            <a:r>
              <a:rPr sz="2900" spc="-5" dirty="0">
                <a:latin typeface="Calibri"/>
                <a:cs typeface="Calibri"/>
              </a:rPr>
              <a:t>tidak </a:t>
            </a:r>
            <a:r>
              <a:rPr sz="2900" spc="-640" dirty="0">
                <a:latin typeface="Calibri"/>
                <a:cs typeface="Calibri"/>
              </a:rPr>
              <a:t> </a:t>
            </a:r>
            <a:r>
              <a:rPr sz="2900" spc="-10" dirty="0">
                <a:latin typeface="Calibri"/>
                <a:cs typeface="Calibri"/>
              </a:rPr>
              <a:t>lengkap,</a:t>
            </a:r>
            <a:r>
              <a:rPr sz="2900" spc="-25" dirty="0">
                <a:latin typeface="Calibri"/>
                <a:cs typeface="Calibri"/>
              </a:rPr>
              <a:t> </a:t>
            </a:r>
            <a:r>
              <a:rPr sz="2900" spc="-15" dirty="0">
                <a:latin typeface="Calibri"/>
                <a:cs typeface="Calibri"/>
              </a:rPr>
              <a:t>atau</a:t>
            </a:r>
            <a:r>
              <a:rPr sz="2900" spc="-10" dirty="0">
                <a:latin typeface="Calibri"/>
                <a:cs typeface="Calibri"/>
              </a:rPr>
              <a:t> tuntutan yang</a:t>
            </a:r>
            <a:r>
              <a:rPr sz="2900" spc="-20" dirty="0">
                <a:latin typeface="Calibri"/>
                <a:cs typeface="Calibri"/>
              </a:rPr>
              <a:t> </a:t>
            </a:r>
            <a:r>
              <a:rPr sz="2900" spc="-15" dirty="0">
                <a:latin typeface="Calibri"/>
                <a:cs typeface="Calibri"/>
              </a:rPr>
              <a:t>meragukan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819" y="87400"/>
            <a:ext cx="2183892" cy="82181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80717" y="894461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9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TUNTUTAN PENGAJARAN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9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55397" y="1426878"/>
            <a:ext cx="291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9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FASILITATOR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9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371600"/>
            <a:ext cx="83058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TERIMA BORANG TUNTUTAN DARIPADA FASILITATOR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BORANG TUNTUTAN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BORANG MAKLUMAT FASILITATOR (SEKIRANYA FASI BAHARU)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SENARAI KEHADIRAN PELAJAR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BUKTI PENGAJARAN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SURAT LANTIKAN FASILITATOR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BORANG PINDAAN KELAS (SEKIRANYA ADA)</a:t>
            </a:r>
          </a:p>
          <a:p>
            <a:pPr lvl="1"/>
            <a:r>
              <a:rPr lang="en-US" dirty="0"/>
              <a:t>** </a:t>
            </a:r>
            <a:r>
              <a:rPr lang="en-US" dirty="0">
                <a:solidFill>
                  <a:srgbClr val="FF0000"/>
                </a:solidFill>
              </a:rPr>
              <a:t>FASI PERLU MENGHANTAR BORANG SETIAP BULAN DAN TIDAK MELEBIHI DUA BULAN !!!!!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STAF KEWANGAN AKAN MENYEMAK BORANG TUNTUTAN TERSEBUT DAN SERAHKAN KEPADA TPA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TPA AKAN MEMBUAT SEMAKAN DAN TANDATANGAN PADA RUANGAN PEGAWAI PENYOKONG DAN KEMBALIKAN KEPADA STAF KEWANGAN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STAF KEWANGAN DAPATKAN TANDATANGAN PENGARAH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HANTAR KE PEJABAT BENDAHARI UNTUK PROSES PEMBAYARAN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FAILKAN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50839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PROSEDUR TUNTUTAN ELAUN PENGAJARAN FASILITATOR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533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23759" y="6588252"/>
            <a:ext cx="1920239" cy="269875"/>
          </a:xfrm>
          <a:custGeom>
            <a:avLst/>
            <a:gdLst/>
            <a:ahLst/>
            <a:cxnLst/>
            <a:rect l="l" t="t" r="r" b="b"/>
            <a:pathLst>
              <a:path w="1920240" h="269875">
                <a:moveTo>
                  <a:pt x="1920240" y="0"/>
                </a:moveTo>
                <a:lnTo>
                  <a:pt x="177800" y="0"/>
                </a:lnTo>
                <a:lnTo>
                  <a:pt x="0" y="269747"/>
                </a:lnTo>
                <a:lnTo>
                  <a:pt x="1920240" y="269747"/>
                </a:lnTo>
                <a:lnTo>
                  <a:pt x="192024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559167" y="6613652"/>
            <a:ext cx="15068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  <a:hlinkClick r:id="rId2"/>
              </a:rPr>
              <a:t>www.pphp.unisza.edu.my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00543" y="6588250"/>
            <a:ext cx="184403" cy="24536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795897" y="2111420"/>
            <a:ext cx="1551305" cy="948690"/>
            <a:chOff x="795897" y="2111420"/>
            <a:chExt cx="1551305" cy="9486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897" y="2111420"/>
              <a:ext cx="1550693" cy="948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2895" y="2322575"/>
              <a:ext cx="1040891" cy="3520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26236" y="2490215"/>
              <a:ext cx="902208" cy="35204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159865" y="2354656"/>
            <a:ext cx="820419" cy="377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8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Perancangan</a:t>
            </a:r>
            <a:endParaRPr sz="1200">
              <a:latin typeface="Calibri"/>
              <a:cs typeface="Calibri"/>
            </a:endParaRPr>
          </a:p>
          <a:p>
            <a:pPr marL="66040">
              <a:lnSpc>
                <a:spcPts val="1380"/>
              </a:lnSpc>
            </a:pPr>
            <a:r>
              <a:rPr sz="1200" spc="-10" dirty="0">
                <a:latin typeface="Calibri"/>
                <a:cs typeface="Calibri"/>
              </a:rPr>
              <a:t>Penawaran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398776" y="2373439"/>
            <a:ext cx="380365" cy="415290"/>
            <a:chOff x="2398776" y="2373439"/>
            <a:chExt cx="380365" cy="41529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98776" y="2373439"/>
              <a:ext cx="380274" cy="4149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41448" y="2377439"/>
              <a:ext cx="313944" cy="367284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2868537" y="2111420"/>
            <a:ext cx="1551305" cy="948690"/>
            <a:chOff x="2868537" y="2111420"/>
            <a:chExt cx="1551305" cy="94869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68537" y="2111420"/>
              <a:ext cx="1550693" cy="9484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36976" y="2290571"/>
              <a:ext cx="827531" cy="35204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38500" y="2523743"/>
              <a:ext cx="822960" cy="35204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324225" y="2272411"/>
            <a:ext cx="638810" cy="492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5080" indent="-1905">
              <a:lnSpc>
                <a:spcPct val="127499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P</a:t>
            </a:r>
            <a:r>
              <a:rPr sz="1200" dirty="0">
                <a:latin typeface="Calibri"/>
                <a:cs typeface="Calibri"/>
              </a:rPr>
              <a:t>emili</a:t>
            </a:r>
            <a:r>
              <a:rPr sz="1200" spc="5" dirty="0">
                <a:latin typeface="Calibri"/>
                <a:cs typeface="Calibri"/>
              </a:rPr>
              <a:t>h</a:t>
            </a:r>
            <a:r>
              <a:rPr sz="1200" dirty="0">
                <a:latin typeface="Calibri"/>
                <a:cs typeface="Calibri"/>
              </a:rPr>
              <a:t>an  </a:t>
            </a:r>
            <a:r>
              <a:rPr sz="1200" spc="-40" dirty="0">
                <a:latin typeface="Calibri"/>
                <a:cs typeface="Calibri"/>
              </a:rPr>
              <a:t>F</a:t>
            </a:r>
            <a:r>
              <a:rPr sz="1200" dirty="0">
                <a:latin typeface="Calibri"/>
                <a:cs typeface="Calibri"/>
              </a:rPr>
              <a:t>asili</a:t>
            </a:r>
            <a:r>
              <a:rPr sz="1200" spc="-10" dirty="0">
                <a:latin typeface="Calibri"/>
                <a:cs typeface="Calibri"/>
              </a:rPr>
              <a:t>t</a:t>
            </a:r>
            <a:r>
              <a:rPr sz="1200" spc="-15" dirty="0">
                <a:latin typeface="Calibri"/>
                <a:cs typeface="Calibri"/>
              </a:rPr>
              <a:t>a</a:t>
            </a:r>
            <a:r>
              <a:rPr sz="1200" spc="-10" dirty="0">
                <a:latin typeface="Calibri"/>
                <a:cs typeface="Calibri"/>
              </a:rPr>
              <a:t>t</a:t>
            </a:r>
            <a:r>
              <a:rPr sz="1200" spc="-5" dirty="0">
                <a:latin typeface="Calibri"/>
                <a:cs typeface="Calibri"/>
              </a:rPr>
              <a:t>or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471415" y="2373439"/>
            <a:ext cx="380365" cy="415290"/>
            <a:chOff x="4471415" y="2373439"/>
            <a:chExt cx="380365" cy="415290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71415" y="2373439"/>
              <a:ext cx="380274" cy="4149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14087" y="2377439"/>
              <a:ext cx="313944" cy="367284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4941177" y="2111420"/>
            <a:ext cx="1551305" cy="948690"/>
            <a:chOff x="4941177" y="2111420"/>
            <a:chExt cx="1551305" cy="948690"/>
          </a:xfrm>
        </p:grpSpPr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41177" y="2111420"/>
              <a:ext cx="1550693" cy="94843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36464" y="2290571"/>
              <a:ext cx="973836" cy="3520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95544" y="2523743"/>
              <a:ext cx="454151" cy="352043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324094" y="2272411"/>
            <a:ext cx="784860" cy="492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145" marR="5080" indent="-259079">
              <a:lnSpc>
                <a:spcPct val="127499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P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d</a:t>
            </a:r>
            <a:r>
              <a:rPr sz="1200" spc="-15" dirty="0">
                <a:latin typeface="Calibri"/>
                <a:cs typeface="Calibri"/>
              </a:rPr>
              <a:t>a</a:t>
            </a:r>
            <a:r>
              <a:rPr sz="1200" dirty="0">
                <a:latin typeface="Calibri"/>
                <a:cs typeface="Calibri"/>
              </a:rPr>
              <a:t>f</a:t>
            </a:r>
            <a:r>
              <a:rPr sz="1200" spc="-10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25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an  KKB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6544056" y="2373439"/>
            <a:ext cx="380365" cy="415290"/>
            <a:chOff x="6544056" y="2373439"/>
            <a:chExt cx="380365" cy="415290"/>
          </a:xfrm>
        </p:grpSpPr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4056" y="2373439"/>
              <a:ext cx="380274" cy="41490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86728" y="2377439"/>
              <a:ext cx="313944" cy="367284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013808" y="2111420"/>
            <a:ext cx="1549187" cy="948431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7148576" y="2238883"/>
            <a:ext cx="1281430" cy="6096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-1905" algn="ctr">
              <a:lnSpc>
                <a:spcPts val="1320"/>
              </a:lnSpc>
              <a:spcBef>
                <a:spcPts val="240"/>
              </a:spcBef>
            </a:pPr>
            <a:r>
              <a:rPr sz="1200" dirty="0">
                <a:latin typeface="Calibri"/>
                <a:cs typeface="Calibri"/>
              </a:rPr>
              <a:t>Modul </a:t>
            </a:r>
            <a:r>
              <a:rPr sz="1200" spc="-5" dirty="0">
                <a:latin typeface="Calibri"/>
                <a:cs typeface="Calibri"/>
              </a:rPr>
              <a:t>Pengurusan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Aktiviti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Lantikan</a:t>
            </a:r>
            <a:endParaRPr sz="12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375"/>
              </a:spcBef>
            </a:pPr>
            <a:r>
              <a:rPr sz="1200" dirty="0">
                <a:latin typeface="Calibri"/>
                <a:cs typeface="Calibri"/>
              </a:rPr>
              <a:t>AJK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7580947" y="3131021"/>
            <a:ext cx="415290" cy="361315"/>
            <a:chOff x="7580947" y="3131021"/>
            <a:chExt cx="415290" cy="361315"/>
          </a:xfrm>
        </p:grpSpPr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580947" y="3131021"/>
              <a:ext cx="414908" cy="36126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604759" y="3134867"/>
              <a:ext cx="367284" cy="313944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013819" y="3591224"/>
            <a:ext cx="1541580" cy="948431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7131811" y="3835654"/>
            <a:ext cx="1315720" cy="37655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6830" marR="5080" indent="-24765">
              <a:lnSpc>
                <a:spcPts val="1320"/>
              </a:lnSpc>
              <a:spcBef>
                <a:spcPts val="240"/>
              </a:spcBef>
            </a:pPr>
            <a:r>
              <a:rPr sz="1200" dirty="0">
                <a:latin typeface="Calibri"/>
                <a:cs typeface="Calibri"/>
              </a:rPr>
              <a:t>Me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erima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5" dirty="0">
                <a:latin typeface="Calibri"/>
                <a:cs typeface="Calibri"/>
              </a:rPr>
              <a:t>d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spc="-25" dirty="0">
                <a:latin typeface="Calibri"/>
                <a:cs typeface="Calibri"/>
              </a:rPr>
              <a:t>g</a:t>
            </a:r>
            <a:r>
              <a:rPr sz="1200" dirty="0">
                <a:latin typeface="Calibri"/>
                <a:cs typeface="Calibri"/>
              </a:rPr>
              <a:t>an  </a:t>
            </a:r>
            <a:r>
              <a:rPr sz="1200" spc="-10" dirty="0">
                <a:latin typeface="Calibri"/>
                <a:cs typeface="Calibri"/>
              </a:rPr>
              <a:t>Penganjuran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Aktiviti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6581357" y="3853243"/>
            <a:ext cx="380365" cy="415290"/>
            <a:chOff x="6581357" y="3853243"/>
            <a:chExt cx="380365" cy="415290"/>
          </a:xfrm>
        </p:grpSpPr>
        <p:pic>
          <p:nvPicPr>
            <p:cNvPr id="37" name="object 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581357" y="3853243"/>
              <a:ext cx="380274" cy="41490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605016" y="3857243"/>
              <a:ext cx="313943" cy="367283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941177" y="3591224"/>
            <a:ext cx="1550693" cy="948431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5386578" y="3753103"/>
            <a:ext cx="660400" cy="492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195">
              <a:lnSpc>
                <a:spcPct val="127499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Prosedur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K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-20" dirty="0">
                <a:latin typeface="Calibri"/>
                <a:cs typeface="Calibri"/>
              </a:rPr>
              <a:t>w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spc="-25" dirty="0">
                <a:latin typeface="Calibri"/>
                <a:cs typeface="Calibri"/>
              </a:rPr>
              <a:t>g</a:t>
            </a:r>
            <a:r>
              <a:rPr sz="1200" dirty="0">
                <a:latin typeface="Calibri"/>
                <a:cs typeface="Calibri"/>
              </a:rPr>
              <a:t>an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4508717" y="3853243"/>
            <a:ext cx="380365" cy="415290"/>
            <a:chOff x="4508717" y="3853243"/>
            <a:chExt cx="380365" cy="415290"/>
          </a:xfrm>
        </p:grpSpPr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08717" y="3853243"/>
              <a:ext cx="380274" cy="41490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532376" y="3857243"/>
              <a:ext cx="313944" cy="367283"/>
            </a:xfrm>
            <a:prstGeom prst="rect">
              <a:avLst/>
            </a:prstGeom>
          </p:spPr>
        </p:pic>
      </p:grpSp>
      <p:pic>
        <p:nvPicPr>
          <p:cNvPr id="44" name="object 4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868537" y="3591224"/>
            <a:ext cx="1550693" cy="948431"/>
          </a:xfrm>
          <a:prstGeom prst="rect">
            <a:avLst/>
          </a:prstGeom>
        </p:spPr>
      </p:pic>
      <p:sp>
        <p:nvSpPr>
          <p:cNvPr id="45" name="object 45"/>
          <p:cNvSpPr txBox="1"/>
          <p:nvPr/>
        </p:nvSpPr>
        <p:spPr>
          <a:xfrm>
            <a:off x="2990469" y="3919473"/>
            <a:ext cx="1304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0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u</a:t>
            </a:r>
            <a:r>
              <a:rPr sz="1200" spc="-10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tu</a:t>
            </a:r>
            <a:r>
              <a:rPr sz="1200" spc="-10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an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P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spc="-25" dirty="0">
                <a:latin typeface="Calibri"/>
                <a:cs typeface="Calibri"/>
              </a:rPr>
              <a:t>g</a:t>
            </a:r>
            <a:r>
              <a:rPr sz="1200" dirty="0">
                <a:latin typeface="Calibri"/>
                <a:cs typeface="Calibri"/>
              </a:rPr>
              <a:t>aja</a:t>
            </a:r>
            <a:r>
              <a:rPr sz="1200" spc="-20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an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2436077" y="3853243"/>
            <a:ext cx="380365" cy="415290"/>
            <a:chOff x="2436077" y="3853243"/>
            <a:chExt cx="380365" cy="415290"/>
          </a:xfrm>
        </p:grpSpPr>
        <p:pic>
          <p:nvPicPr>
            <p:cNvPr id="47" name="object 4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436077" y="3853243"/>
              <a:ext cx="380274" cy="41490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459735" y="3857243"/>
              <a:ext cx="313944" cy="367283"/>
            </a:xfrm>
            <a:prstGeom prst="rect">
              <a:avLst/>
            </a:prstGeom>
          </p:spPr>
        </p:pic>
      </p:grpSp>
      <p:pic>
        <p:nvPicPr>
          <p:cNvPr id="49" name="object 4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95897" y="3591224"/>
            <a:ext cx="1550693" cy="948431"/>
          </a:xfrm>
          <a:prstGeom prst="rect">
            <a:avLst/>
          </a:prstGeom>
        </p:spPr>
      </p:pic>
      <p:sp>
        <p:nvSpPr>
          <p:cNvPr id="50" name="object 50"/>
          <p:cNvSpPr txBox="1"/>
          <p:nvPr/>
        </p:nvSpPr>
        <p:spPr>
          <a:xfrm>
            <a:off x="1199489" y="3753103"/>
            <a:ext cx="741045" cy="492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065" marR="5080" indent="-127000">
              <a:lnSpc>
                <a:spcPct val="127499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P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-20" dirty="0">
                <a:latin typeface="Calibri"/>
                <a:cs typeface="Calibri"/>
              </a:rPr>
              <a:t>ny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5" dirty="0">
                <a:latin typeface="Calibri"/>
                <a:cs typeface="Calibri"/>
              </a:rPr>
              <a:t>d</a:t>
            </a:r>
            <a:r>
              <a:rPr sz="1200" dirty="0">
                <a:latin typeface="Calibri"/>
                <a:cs typeface="Calibri"/>
              </a:rPr>
              <a:t>iaan  </a:t>
            </a:r>
            <a:r>
              <a:rPr sz="1200" spc="-5" dirty="0">
                <a:latin typeface="Calibri"/>
                <a:cs typeface="Calibri"/>
              </a:rPr>
              <a:t>Logistik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1363027" y="4612276"/>
            <a:ext cx="415290" cy="360045"/>
            <a:chOff x="1363027" y="4612276"/>
            <a:chExt cx="415290" cy="360045"/>
          </a:xfrm>
        </p:grpSpPr>
        <p:pic>
          <p:nvPicPr>
            <p:cNvPr id="52" name="object 5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63027" y="4612276"/>
              <a:ext cx="414909" cy="35988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386839" y="4616195"/>
              <a:ext cx="367284" cy="312420"/>
            </a:xfrm>
            <a:prstGeom prst="rect">
              <a:avLst/>
            </a:prstGeom>
          </p:spPr>
        </p:pic>
      </p:grpSp>
      <p:pic>
        <p:nvPicPr>
          <p:cNvPr id="54" name="object 5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95897" y="5072522"/>
            <a:ext cx="1550693" cy="946951"/>
          </a:xfrm>
          <a:prstGeom prst="rect">
            <a:avLst/>
          </a:prstGeom>
        </p:spPr>
      </p:pic>
      <p:sp>
        <p:nvSpPr>
          <p:cNvPr id="55" name="object 55"/>
          <p:cNvSpPr txBox="1"/>
          <p:nvPr/>
        </p:nvSpPr>
        <p:spPr>
          <a:xfrm>
            <a:off x="1165961" y="5232918"/>
            <a:ext cx="810260" cy="49275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1200" spc="-5" dirty="0">
                <a:latin typeface="Calibri"/>
                <a:cs typeface="Calibri"/>
              </a:rPr>
              <a:t>Pemantauan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200" spc="-5" dirty="0">
                <a:latin typeface="Calibri"/>
                <a:cs typeface="Calibri"/>
              </a:rPr>
              <a:t>Kelas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2398776" y="5334508"/>
            <a:ext cx="380365" cy="414020"/>
            <a:chOff x="2398776" y="5334508"/>
            <a:chExt cx="380365" cy="414020"/>
          </a:xfrm>
        </p:grpSpPr>
        <p:pic>
          <p:nvPicPr>
            <p:cNvPr id="57" name="object 5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398776" y="5334508"/>
              <a:ext cx="380274" cy="41351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441448" y="5338572"/>
              <a:ext cx="313944" cy="365759"/>
            </a:xfrm>
            <a:prstGeom prst="rect">
              <a:avLst/>
            </a:prstGeom>
          </p:spPr>
        </p:pic>
      </p:grpSp>
      <p:pic>
        <p:nvPicPr>
          <p:cNvPr id="59" name="object 5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868537" y="5072522"/>
            <a:ext cx="1550693" cy="946951"/>
          </a:xfrm>
          <a:prstGeom prst="rect">
            <a:avLst/>
          </a:prstGeom>
        </p:spPr>
      </p:pic>
      <p:sp>
        <p:nvSpPr>
          <p:cNvPr id="60" name="object 60"/>
          <p:cNvSpPr txBox="1"/>
          <p:nvPr/>
        </p:nvSpPr>
        <p:spPr>
          <a:xfrm>
            <a:off x="3238880" y="5232918"/>
            <a:ext cx="810260" cy="49275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1200" spc="-5" dirty="0">
                <a:latin typeface="Calibri"/>
                <a:cs typeface="Calibri"/>
              </a:rPr>
              <a:t>Pemantauan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200" spc="-5" dirty="0">
                <a:latin typeface="Calibri"/>
                <a:cs typeface="Calibri"/>
              </a:rPr>
              <a:t>Aktiviti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4471415" y="5334508"/>
            <a:ext cx="380365" cy="414020"/>
            <a:chOff x="4471415" y="5334508"/>
            <a:chExt cx="380365" cy="414020"/>
          </a:xfrm>
        </p:grpSpPr>
        <p:pic>
          <p:nvPicPr>
            <p:cNvPr id="62" name="object 6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471415" y="5334508"/>
              <a:ext cx="380274" cy="41351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514087" y="5338572"/>
              <a:ext cx="313944" cy="365759"/>
            </a:xfrm>
            <a:prstGeom prst="rect">
              <a:avLst/>
            </a:prstGeom>
          </p:spPr>
        </p:pic>
      </p:grpSp>
      <p:pic>
        <p:nvPicPr>
          <p:cNvPr id="64" name="object 64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941152" y="5072522"/>
            <a:ext cx="1546660" cy="946951"/>
          </a:xfrm>
          <a:prstGeom prst="rect">
            <a:avLst/>
          </a:prstGeom>
        </p:spPr>
      </p:pic>
      <p:sp>
        <p:nvSpPr>
          <p:cNvPr id="65" name="object 65"/>
          <p:cNvSpPr txBox="1"/>
          <p:nvPr/>
        </p:nvSpPr>
        <p:spPr>
          <a:xfrm>
            <a:off x="5063490" y="5316473"/>
            <a:ext cx="130619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8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Pengesahan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Laporan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ts val="1380"/>
              </a:lnSpc>
            </a:pPr>
            <a:r>
              <a:rPr sz="1200" spc="-5" dirty="0">
                <a:latin typeface="Calibri"/>
                <a:cs typeface="Calibri"/>
              </a:rPr>
              <a:t>Akhir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6544056" y="5334508"/>
            <a:ext cx="380365" cy="414020"/>
            <a:chOff x="6544056" y="5334508"/>
            <a:chExt cx="380365" cy="414020"/>
          </a:xfrm>
        </p:grpSpPr>
        <p:pic>
          <p:nvPicPr>
            <p:cNvPr id="67" name="object 6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544056" y="5334508"/>
              <a:ext cx="380274" cy="41351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586728" y="5338572"/>
              <a:ext cx="313944" cy="365759"/>
            </a:xfrm>
            <a:prstGeom prst="rect">
              <a:avLst/>
            </a:prstGeom>
          </p:spPr>
        </p:pic>
      </p:grpSp>
      <p:pic>
        <p:nvPicPr>
          <p:cNvPr id="69" name="object 6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7013808" y="5072522"/>
            <a:ext cx="1549187" cy="946951"/>
          </a:xfrm>
          <a:prstGeom prst="rect">
            <a:avLst/>
          </a:prstGeom>
        </p:spPr>
      </p:pic>
      <p:sp>
        <p:nvSpPr>
          <p:cNvPr id="70" name="object 70"/>
          <p:cNvSpPr txBox="1"/>
          <p:nvPr/>
        </p:nvSpPr>
        <p:spPr>
          <a:xfrm>
            <a:off x="7403083" y="5232918"/>
            <a:ext cx="772160" cy="49275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1200" spc="-5" dirty="0">
                <a:latin typeface="Calibri"/>
                <a:cs typeface="Calibri"/>
              </a:rPr>
              <a:t>Pengesahan</a:t>
            </a:r>
            <a:endParaRPr sz="12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400"/>
              </a:spcBef>
            </a:pPr>
            <a:r>
              <a:rPr sz="1200" spc="-5" dirty="0">
                <a:latin typeface="Calibri"/>
                <a:cs typeface="Calibri"/>
              </a:rPr>
              <a:t>Markah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71" name="object 71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2990469" y="880230"/>
            <a:ext cx="3280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40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PROSES UTAMA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40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06793" y="1984057"/>
          <a:ext cx="8209279" cy="16466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92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8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8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0365">
                <a:tc>
                  <a:txBody>
                    <a:bodyPr/>
                    <a:lstStyle/>
                    <a:p>
                      <a:pPr marL="183515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Kategori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9525">
                      <a:solidFill>
                        <a:srgbClr val="97B853"/>
                      </a:solidFill>
                      <a:prstDash val="solid"/>
                    </a:lnL>
                    <a:solidFill>
                      <a:srgbClr val="9BBA58"/>
                    </a:solidFill>
                  </a:tcPr>
                </a:tc>
                <a:tc>
                  <a:txBody>
                    <a:bodyPr/>
                    <a:lstStyle/>
                    <a:p>
                      <a:pPr marL="13049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Setara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solidFill>
                      <a:srgbClr val="9BBA58"/>
                    </a:solidFill>
                  </a:tcPr>
                </a:tc>
                <a:tc>
                  <a:txBody>
                    <a:bodyPr/>
                    <a:lstStyle/>
                    <a:p>
                      <a:pPr marL="5867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Bayaran</a:t>
                      </a:r>
                      <a:r>
                        <a:rPr sz="18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Elaun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R w="9525">
                      <a:solidFill>
                        <a:srgbClr val="97B853"/>
                      </a:solidFill>
                      <a:prstDash val="solid"/>
                    </a:lnR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173">
                <a:tc gridSpan="3"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5"/>
                        </a:spcBef>
                        <a:tabLst>
                          <a:tab pos="4161154" algn="l"/>
                          <a:tab pos="4556760" algn="l"/>
                          <a:tab pos="6023610" algn="l"/>
                        </a:tabLst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Kumpulan</a:t>
                      </a:r>
                      <a:r>
                        <a:rPr sz="18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Pengurusan</a:t>
                      </a:r>
                      <a:r>
                        <a:rPr sz="1800" spc="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Profesional</a:t>
                      </a:r>
                      <a:r>
                        <a:rPr sz="18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Gred	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41	</a:t>
                      </a:r>
                      <a:r>
                        <a:rPr sz="2700" spc="-7" baseline="-6172" dirty="0">
                          <a:latin typeface="Calibri"/>
                          <a:cs typeface="Calibri"/>
                        </a:rPr>
                        <a:t>Ijazah</a:t>
                      </a:r>
                      <a:r>
                        <a:rPr sz="2700" spc="-15" baseline="-6172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700" spc="-52" baseline="-6172" dirty="0">
                          <a:latin typeface="Calibri"/>
                          <a:cs typeface="Calibri"/>
                        </a:rPr>
                        <a:t>ke</a:t>
                      </a:r>
                      <a:r>
                        <a:rPr sz="2700" spc="7" baseline="-6172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700" spc="-15" baseline="-6172" dirty="0">
                          <a:latin typeface="Calibri"/>
                          <a:cs typeface="Calibri"/>
                        </a:rPr>
                        <a:t>atas	</a:t>
                      </a:r>
                      <a:r>
                        <a:rPr sz="2700" baseline="-6172" dirty="0">
                          <a:latin typeface="Calibri"/>
                          <a:cs typeface="Calibri"/>
                        </a:rPr>
                        <a:t>RM</a:t>
                      </a:r>
                      <a:r>
                        <a:rPr sz="2700" spc="-22" baseline="-6172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700" baseline="-6172" dirty="0">
                          <a:latin typeface="Calibri"/>
                          <a:cs typeface="Calibri"/>
                        </a:rPr>
                        <a:t>70</a:t>
                      </a:r>
                      <a:r>
                        <a:rPr sz="2700" spc="-30" baseline="-6172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700" baseline="-6172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2700" spc="-15" baseline="-6172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700" spc="-7" baseline="-6172" dirty="0">
                          <a:latin typeface="Calibri"/>
                          <a:cs typeface="Calibri"/>
                        </a:rPr>
                        <a:t>sejam</a:t>
                      </a:r>
                      <a:endParaRPr sz="2700" baseline="-6172">
                        <a:latin typeface="Calibri"/>
                        <a:cs typeface="Calibri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spc="-35" dirty="0">
                          <a:latin typeface="Calibri"/>
                          <a:cs typeface="Calibri"/>
                        </a:rPr>
                        <a:t>ke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atas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>
                      <a:solidFill>
                        <a:srgbClr val="97B853"/>
                      </a:solidFill>
                      <a:prstDash val="solid"/>
                    </a:lnL>
                    <a:lnR w="9525">
                      <a:solidFill>
                        <a:srgbClr val="97B853"/>
                      </a:solidFill>
                      <a:prstDash val="solid"/>
                    </a:lnR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79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Kumpulan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Sokongan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9525">
                      <a:solidFill>
                        <a:srgbClr val="97B853"/>
                      </a:solidFill>
                      <a:prstDash val="solid"/>
                    </a:lnL>
                    <a:lnT w="9525">
                      <a:solidFill>
                        <a:srgbClr val="97B853"/>
                      </a:solidFill>
                      <a:prstDash val="soli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4565" marR="205104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Diploma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ke </a:t>
                      </a:r>
                      <a:r>
                        <a:rPr sz="1800" spc="-3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bawah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9525">
                      <a:solidFill>
                        <a:srgbClr val="97B853"/>
                      </a:solidFill>
                      <a:prstDash val="soli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RM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60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sejam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R w="9525">
                      <a:solidFill>
                        <a:srgbClr val="97B853"/>
                      </a:solidFill>
                      <a:prstDash val="solid"/>
                    </a:lnR>
                    <a:lnT w="9525">
                      <a:solidFill>
                        <a:srgbClr val="97B853"/>
                      </a:solidFill>
                      <a:prstDash val="soli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611886" y="4005834"/>
            <a:ext cx="8209915" cy="1668780"/>
          </a:xfrm>
          <a:prstGeom prst="rect">
            <a:avLst/>
          </a:prstGeom>
          <a:ln w="25907">
            <a:solidFill>
              <a:srgbClr val="C0504D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89535" algn="just">
              <a:lnSpc>
                <a:spcPct val="100000"/>
              </a:lnSpc>
              <a:spcBef>
                <a:spcPts val="260"/>
              </a:spcBef>
            </a:pPr>
            <a:r>
              <a:rPr sz="1600" spc="-5" dirty="0">
                <a:latin typeface="Arial Black"/>
                <a:cs typeface="Arial Black"/>
              </a:rPr>
              <a:t>Perubahan</a:t>
            </a:r>
            <a:r>
              <a:rPr sz="1600" spc="-30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kadar</a:t>
            </a:r>
            <a:r>
              <a:rPr sz="1600" spc="-35" dirty="0">
                <a:latin typeface="Arial Black"/>
                <a:cs typeface="Arial Black"/>
              </a:rPr>
              <a:t> </a:t>
            </a:r>
            <a:r>
              <a:rPr sz="1600" spc="5" dirty="0">
                <a:latin typeface="Arial Black"/>
                <a:cs typeface="Arial Black"/>
              </a:rPr>
              <a:t>baharu</a:t>
            </a:r>
            <a:r>
              <a:rPr sz="1600" spc="-25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ini:-</a:t>
            </a:r>
            <a:endParaRPr sz="1600">
              <a:latin typeface="Arial Black"/>
              <a:cs typeface="Arial Black"/>
            </a:endParaRPr>
          </a:p>
          <a:p>
            <a:pPr marL="432434" marR="83185" indent="-342900" algn="just">
              <a:lnSpc>
                <a:spcPct val="100000"/>
              </a:lnSpc>
              <a:spcBef>
                <a:spcPts val="385"/>
              </a:spcBef>
              <a:buAutoNum type="arabicPeriod"/>
              <a:tabLst>
                <a:tab pos="433070" algn="l"/>
              </a:tabLst>
            </a:pPr>
            <a:r>
              <a:rPr sz="1600" spc="-10" dirty="0">
                <a:latin typeface="Arial Black"/>
                <a:cs typeface="Arial Black"/>
              </a:rPr>
              <a:t>Tidak </a:t>
            </a:r>
            <a:r>
              <a:rPr sz="1600" spc="-5" dirty="0">
                <a:latin typeface="Arial Black"/>
                <a:cs typeface="Arial Black"/>
              </a:rPr>
              <a:t>menjejaskan tuntutan </a:t>
            </a:r>
            <a:r>
              <a:rPr sz="1600" spc="-10" dirty="0">
                <a:latin typeface="Arial Black"/>
                <a:cs typeface="Arial Black"/>
              </a:rPr>
              <a:t>perbatuan </a:t>
            </a:r>
            <a:r>
              <a:rPr sz="1600" spc="-5" dirty="0">
                <a:latin typeface="Arial Black"/>
                <a:cs typeface="Arial Black"/>
              </a:rPr>
              <a:t>sehingga 50 km </a:t>
            </a:r>
            <a:r>
              <a:rPr sz="1600" dirty="0">
                <a:latin typeface="Arial Black"/>
                <a:cs typeface="Arial Black"/>
              </a:rPr>
              <a:t>bagi setiap </a:t>
            </a:r>
            <a:r>
              <a:rPr sz="1600" spc="5" dirty="0">
                <a:latin typeface="Arial Black"/>
                <a:cs typeface="Arial Black"/>
              </a:rPr>
              <a:t> </a:t>
            </a:r>
            <a:r>
              <a:rPr sz="1600" spc="-15" dirty="0">
                <a:latin typeface="Arial Black"/>
                <a:cs typeface="Arial Black"/>
              </a:rPr>
              <a:t>kelas</a:t>
            </a:r>
            <a:r>
              <a:rPr sz="1600" spc="-10" dirty="0">
                <a:latin typeface="Arial Black"/>
                <a:cs typeface="Arial Black"/>
              </a:rPr>
              <a:t> </a:t>
            </a:r>
            <a:r>
              <a:rPr sz="1600" spc="5" dirty="0">
                <a:latin typeface="Arial Black"/>
                <a:cs typeface="Arial Black"/>
              </a:rPr>
              <a:t>KKB.</a:t>
            </a:r>
            <a:r>
              <a:rPr sz="1600" spc="10" dirty="0">
                <a:latin typeface="Arial Black"/>
                <a:cs typeface="Arial Black"/>
              </a:rPr>
              <a:t> </a:t>
            </a:r>
            <a:r>
              <a:rPr sz="1600" spc="-10" dirty="0">
                <a:latin typeface="Arial Black"/>
                <a:cs typeface="Arial Black"/>
              </a:rPr>
              <a:t>Hanya</a:t>
            </a:r>
            <a:r>
              <a:rPr sz="1600" spc="-5" dirty="0">
                <a:latin typeface="Arial Black"/>
                <a:cs typeface="Arial Black"/>
              </a:rPr>
              <a:t> 8</a:t>
            </a:r>
            <a:r>
              <a:rPr sz="1600" dirty="0">
                <a:latin typeface="Arial Black"/>
                <a:cs typeface="Arial Black"/>
              </a:rPr>
              <a:t> </a:t>
            </a:r>
            <a:r>
              <a:rPr sz="1600" spc="-30" dirty="0">
                <a:latin typeface="Arial Black"/>
                <a:cs typeface="Arial Black"/>
              </a:rPr>
              <a:t>UA</a:t>
            </a:r>
            <a:r>
              <a:rPr sz="1600" spc="-25" dirty="0">
                <a:latin typeface="Arial Black"/>
                <a:cs typeface="Arial Black"/>
              </a:rPr>
              <a:t> </a:t>
            </a:r>
            <a:r>
              <a:rPr sz="1600" spc="5" dirty="0">
                <a:latin typeface="Arial Black"/>
                <a:cs typeface="Arial Black"/>
              </a:rPr>
              <a:t>termasuk</a:t>
            </a:r>
            <a:r>
              <a:rPr sz="1600" spc="10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UniSZA</a:t>
            </a:r>
            <a:r>
              <a:rPr sz="1600" dirty="0">
                <a:latin typeface="Arial Black"/>
                <a:cs typeface="Arial Black"/>
              </a:rPr>
              <a:t> </a:t>
            </a:r>
            <a:r>
              <a:rPr sz="1600" spc="-10" dirty="0">
                <a:latin typeface="Arial Black"/>
                <a:cs typeface="Arial Black"/>
              </a:rPr>
              <a:t>membayar</a:t>
            </a:r>
            <a:r>
              <a:rPr sz="1600" spc="-5" dirty="0">
                <a:latin typeface="Arial Black"/>
                <a:cs typeface="Arial Black"/>
              </a:rPr>
              <a:t> tuntutan </a:t>
            </a:r>
            <a:r>
              <a:rPr sz="1600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perbatuan</a:t>
            </a:r>
            <a:r>
              <a:rPr sz="1600" spc="-30" dirty="0">
                <a:latin typeface="Arial Black"/>
                <a:cs typeface="Arial Black"/>
              </a:rPr>
              <a:t> </a:t>
            </a:r>
            <a:r>
              <a:rPr sz="1600" dirty="0">
                <a:latin typeface="Arial Black"/>
                <a:cs typeface="Arial Black"/>
              </a:rPr>
              <a:t>hingga </a:t>
            </a:r>
            <a:r>
              <a:rPr sz="1600" spc="-5" dirty="0">
                <a:latin typeface="Arial Black"/>
                <a:cs typeface="Arial Black"/>
              </a:rPr>
              <a:t>kini.</a:t>
            </a:r>
            <a:endParaRPr sz="1600">
              <a:latin typeface="Arial Black"/>
              <a:cs typeface="Arial Black"/>
            </a:endParaRPr>
          </a:p>
          <a:p>
            <a:pPr marL="432434" marR="87630" indent="-342900" algn="just">
              <a:lnSpc>
                <a:spcPct val="100000"/>
              </a:lnSpc>
              <a:spcBef>
                <a:spcPts val="385"/>
              </a:spcBef>
              <a:buAutoNum type="arabicPeriod"/>
              <a:tabLst>
                <a:tab pos="433070" algn="l"/>
              </a:tabLst>
            </a:pPr>
            <a:r>
              <a:rPr sz="1600" spc="-10" dirty="0">
                <a:latin typeface="Arial Black"/>
                <a:cs typeface="Arial Black"/>
              </a:rPr>
              <a:t>Lebih </a:t>
            </a:r>
            <a:r>
              <a:rPr sz="1600" spc="-5" dirty="0">
                <a:latin typeface="Arial Black"/>
                <a:cs typeface="Arial Black"/>
              </a:rPr>
              <a:t>tinggi </a:t>
            </a:r>
            <a:r>
              <a:rPr sz="1600" spc="-10" dirty="0">
                <a:latin typeface="Arial Black"/>
                <a:cs typeface="Arial Black"/>
              </a:rPr>
              <a:t>atau </a:t>
            </a:r>
            <a:r>
              <a:rPr sz="1600" dirty="0">
                <a:latin typeface="Arial Black"/>
                <a:cs typeface="Arial Black"/>
              </a:rPr>
              <a:t>setara </a:t>
            </a:r>
            <a:r>
              <a:rPr sz="1600" spc="-5" dirty="0">
                <a:latin typeface="Arial Black"/>
                <a:cs typeface="Arial Black"/>
              </a:rPr>
              <a:t>daripada 10 </a:t>
            </a:r>
            <a:r>
              <a:rPr sz="1600" spc="-35" dirty="0">
                <a:latin typeface="Arial Black"/>
                <a:cs typeface="Arial Black"/>
              </a:rPr>
              <a:t>UA </a:t>
            </a:r>
            <a:r>
              <a:rPr sz="1600" spc="-5" dirty="0">
                <a:latin typeface="Arial Black"/>
                <a:cs typeface="Arial Black"/>
              </a:rPr>
              <a:t>lain iaitu </a:t>
            </a:r>
            <a:r>
              <a:rPr sz="1600" dirty="0">
                <a:latin typeface="Arial Black"/>
                <a:cs typeface="Arial Black"/>
              </a:rPr>
              <a:t>UKM, UM, UiTM, </a:t>
            </a:r>
            <a:r>
              <a:rPr sz="1600" spc="5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UIA,</a:t>
            </a:r>
            <a:r>
              <a:rPr sz="1600" spc="25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UUM,</a:t>
            </a:r>
            <a:r>
              <a:rPr sz="1600" spc="30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USM,</a:t>
            </a:r>
            <a:r>
              <a:rPr sz="1600" spc="15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UTHM,</a:t>
            </a:r>
            <a:r>
              <a:rPr sz="1600" spc="20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USIM,</a:t>
            </a:r>
            <a:r>
              <a:rPr sz="1600" spc="15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UMP</a:t>
            </a:r>
            <a:r>
              <a:rPr sz="1600" spc="5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dan UPSI.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991076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ELAUN FASILITATOR BAHARU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3000" y="30480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BORANG TUNTUTAN 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6119497"/>
            <a:ext cx="376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BORANG TUNTUTAN SYARAHAN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3886200" cy="54756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67" y="743414"/>
            <a:ext cx="3946072" cy="55811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36075" y="6139933"/>
            <a:ext cx="376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BORANG TUNTUTAN PERJALANAN</a:t>
            </a:r>
          </a:p>
        </p:txBody>
      </p:sp>
    </p:spTree>
    <p:extLst>
      <p:ext uri="{BB962C8B-B14F-4D97-AF65-F5344CB8AC3E}">
        <p14:creationId xmlns:p14="http://schemas.microsoft.com/office/powerpoint/2010/main" val="124517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9167" y="6613652"/>
            <a:ext cx="15068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  <a:hlinkClick r:id="rId2"/>
              </a:rPr>
              <a:t>www.pphp.unisza.edu.my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7304" y="3057144"/>
            <a:ext cx="8130540" cy="3776979"/>
            <a:chOff x="527304" y="3057144"/>
            <a:chExt cx="8130540" cy="377697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00544" y="6588250"/>
              <a:ext cx="184403" cy="2453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40258" y="3070098"/>
              <a:ext cx="8105140" cy="1295400"/>
            </a:xfrm>
            <a:custGeom>
              <a:avLst/>
              <a:gdLst/>
              <a:ahLst/>
              <a:cxnLst/>
              <a:rect l="l" t="t" r="r" b="b"/>
              <a:pathLst>
                <a:path w="8105140" h="1295400">
                  <a:moveTo>
                    <a:pt x="7888732" y="0"/>
                  </a:moveTo>
                  <a:lnTo>
                    <a:pt x="215900" y="0"/>
                  </a:lnTo>
                  <a:lnTo>
                    <a:pt x="166395" y="5701"/>
                  </a:lnTo>
                  <a:lnTo>
                    <a:pt x="120951" y="21941"/>
                  </a:lnTo>
                  <a:lnTo>
                    <a:pt x="80864" y="47426"/>
                  </a:lnTo>
                  <a:lnTo>
                    <a:pt x="47430" y="80859"/>
                  </a:lnTo>
                  <a:lnTo>
                    <a:pt x="21943" y="120946"/>
                  </a:lnTo>
                  <a:lnTo>
                    <a:pt x="5701" y="166391"/>
                  </a:lnTo>
                  <a:lnTo>
                    <a:pt x="0" y="215900"/>
                  </a:lnTo>
                  <a:lnTo>
                    <a:pt x="0" y="1079500"/>
                  </a:lnTo>
                  <a:lnTo>
                    <a:pt x="5701" y="1129008"/>
                  </a:lnTo>
                  <a:lnTo>
                    <a:pt x="21943" y="1174453"/>
                  </a:lnTo>
                  <a:lnTo>
                    <a:pt x="47430" y="1214540"/>
                  </a:lnTo>
                  <a:lnTo>
                    <a:pt x="80864" y="1247973"/>
                  </a:lnTo>
                  <a:lnTo>
                    <a:pt x="120951" y="1273458"/>
                  </a:lnTo>
                  <a:lnTo>
                    <a:pt x="166395" y="1289698"/>
                  </a:lnTo>
                  <a:lnTo>
                    <a:pt x="215900" y="1295400"/>
                  </a:lnTo>
                  <a:lnTo>
                    <a:pt x="7888732" y="1295400"/>
                  </a:lnTo>
                  <a:lnTo>
                    <a:pt x="7938240" y="1289698"/>
                  </a:lnTo>
                  <a:lnTo>
                    <a:pt x="7983685" y="1273458"/>
                  </a:lnTo>
                  <a:lnTo>
                    <a:pt x="8023772" y="1247973"/>
                  </a:lnTo>
                  <a:lnTo>
                    <a:pt x="8057205" y="1214540"/>
                  </a:lnTo>
                  <a:lnTo>
                    <a:pt x="8082690" y="1174453"/>
                  </a:lnTo>
                  <a:lnTo>
                    <a:pt x="8098930" y="1129008"/>
                  </a:lnTo>
                  <a:lnTo>
                    <a:pt x="8104632" y="1079500"/>
                  </a:lnTo>
                  <a:lnTo>
                    <a:pt x="8104632" y="215900"/>
                  </a:lnTo>
                  <a:lnTo>
                    <a:pt x="8098930" y="166391"/>
                  </a:lnTo>
                  <a:lnTo>
                    <a:pt x="8082690" y="120946"/>
                  </a:lnTo>
                  <a:lnTo>
                    <a:pt x="8057205" y="80859"/>
                  </a:lnTo>
                  <a:lnTo>
                    <a:pt x="8023772" y="47426"/>
                  </a:lnTo>
                  <a:lnTo>
                    <a:pt x="7983685" y="21941"/>
                  </a:lnTo>
                  <a:lnTo>
                    <a:pt x="7938240" y="5701"/>
                  </a:lnTo>
                  <a:lnTo>
                    <a:pt x="7888732" y="0"/>
                  </a:lnTo>
                  <a:close/>
                </a:path>
              </a:pathLst>
            </a:custGeom>
            <a:solidFill>
              <a:srgbClr val="4F81B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0258" y="3070098"/>
              <a:ext cx="8105140" cy="1295400"/>
            </a:xfrm>
            <a:custGeom>
              <a:avLst/>
              <a:gdLst/>
              <a:ahLst/>
              <a:cxnLst/>
              <a:rect l="l" t="t" r="r" b="b"/>
              <a:pathLst>
                <a:path w="8105140" h="1295400">
                  <a:moveTo>
                    <a:pt x="0" y="215900"/>
                  </a:moveTo>
                  <a:lnTo>
                    <a:pt x="5701" y="166391"/>
                  </a:lnTo>
                  <a:lnTo>
                    <a:pt x="21943" y="120946"/>
                  </a:lnTo>
                  <a:lnTo>
                    <a:pt x="47430" y="80859"/>
                  </a:lnTo>
                  <a:lnTo>
                    <a:pt x="80864" y="47426"/>
                  </a:lnTo>
                  <a:lnTo>
                    <a:pt x="120951" y="21941"/>
                  </a:lnTo>
                  <a:lnTo>
                    <a:pt x="166395" y="5701"/>
                  </a:lnTo>
                  <a:lnTo>
                    <a:pt x="215900" y="0"/>
                  </a:lnTo>
                  <a:lnTo>
                    <a:pt x="7888732" y="0"/>
                  </a:lnTo>
                  <a:lnTo>
                    <a:pt x="7938240" y="5701"/>
                  </a:lnTo>
                  <a:lnTo>
                    <a:pt x="7983685" y="21941"/>
                  </a:lnTo>
                  <a:lnTo>
                    <a:pt x="8023772" y="47426"/>
                  </a:lnTo>
                  <a:lnTo>
                    <a:pt x="8057205" y="80859"/>
                  </a:lnTo>
                  <a:lnTo>
                    <a:pt x="8082690" y="120946"/>
                  </a:lnTo>
                  <a:lnTo>
                    <a:pt x="8098930" y="166391"/>
                  </a:lnTo>
                  <a:lnTo>
                    <a:pt x="8104632" y="215900"/>
                  </a:lnTo>
                  <a:lnTo>
                    <a:pt x="8104632" y="1079500"/>
                  </a:lnTo>
                  <a:lnTo>
                    <a:pt x="8098930" y="1129008"/>
                  </a:lnTo>
                  <a:lnTo>
                    <a:pt x="8082690" y="1174453"/>
                  </a:lnTo>
                  <a:lnTo>
                    <a:pt x="8057205" y="1214540"/>
                  </a:lnTo>
                  <a:lnTo>
                    <a:pt x="8023772" y="1247973"/>
                  </a:lnTo>
                  <a:lnTo>
                    <a:pt x="7983685" y="1273458"/>
                  </a:lnTo>
                  <a:lnTo>
                    <a:pt x="7938240" y="1289698"/>
                  </a:lnTo>
                  <a:lnTo>
                    <a:pt x="7888732" y="1295400"/>
                  </a:lnTo>
                  <a:lnTo>
                    <a:pt x="215900" y="1295400"/>
                  </a:lnTo>
                  <a:lnTo>
                    <a:pt x="166395" y="1289698"/>
                  </a:lnTo>
                  <a:lnTo>
                    <a:pt x="120951" y="1273458"/>
                  </a:lnTo>
                  <a:lnTo>
                    <a:pt x="80864" y="1247973"/>
                  </a:lnTo>
                  <a:lnTo>
                    <a:pt x="47430" y="1214540"/>
                  </a:lnTo>
                  <a:lnTo>
                    <a:pt x="21943" y="1174453"/>
                  </a:lnTo>
                  <a:lnTo>
                    <a:pt x="5701" y="1129008"/>
                  </a:lnTo>
                  <a:lnTo>
                    <a:pt x="0" y="1079500"/>
                  </a:lnTo>
                  <a:lnTo>
                    <a:pt x="0" y="2159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3401948"/>
            <a:ext cx="7010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dirty="0"/>
              <a:t>TEMPAHAN LOGISTIK /PERALATAN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06979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717762"/>
            <a:ext cx="4620895" cy="4140835"/>
            <a:chOff x="0" y="2717762"/>
            <a:chExt cx="4620895" cy="41408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717762"/>
              <a:ext cx="4620768" cy="41402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36163"/>
              <a:ext cx="4227576" cy="4021834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7223759" y="6588252"/>
            <a:ext cx="1920239" cy="269875"/>
          </a:xfrm>
          <a:custGeom>
            <a:avLst/>
            <a:gdLst/>
            <a:ahLst/>
            <a:cxnLst/>
            <a:rect l="l" t="t" r="r" b="b"/>
            <a:pathLst>
              <a:path w="1920240" h="269875">
                <a:moveTo>
                  <a:pt x="1920240" y="0"/>
                </a:moveTo>
                <a:lnTo>
                  <a:pt x="177800" y="0"/>
                </a:lnTo>
                <a:lnTo>
                  <a:pt x="0" y="269747"/>
                </a:lnTo>
                <a:lnTo>
                  <a:pt x="1920240" y="269747"/>
                </a:lnTo>
                <a:lnTo>
                  <a:pt x="192024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559167" y="6613652"/>
            <a:ext cx="15068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www.pphp.unisza.edu.my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00543" y="6588250"/>
            <a:ext cx="184403" cy="24536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957573" y="1619503"/>
            <a:ext cx="29311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6535" indent="-20447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94444"/>
              <a:buFont typeface="Wingdings"/>
              <a:buChar char=""/>
              <a:tabLst>
                <a:tab pos="217170" algn="l"/>
                <a:tab pos="1555115" algn="l"/>
                <a:tab pos="2452370" algn="l"/>
              </a:tabLst>
            </a:pPr>
            <a:r>
              <a:rPr sz="1800" spc="-160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em</a:t>
            </a:r>
            <a:r>
              <a:rPr sz="1800" spc="5" dirty="0">
                <a:latin typeface="Calibri"/>
                <a:cs typeface="Calibri"/>
              </a:rPr>
              <a:t>p</a:t>
            </a:r>
            <a:r>
              <a:rPr sz="1800" dirty="0">
                <a:latin typeface="Calibri"/>
                <a:cs typeface="Calibri"/>
              </a:rPr>
              <a:t>ah</a:t>
            </a:r>
            <a:r>
              <a:rPr sz="1800" spc="5" dirty="0">
                <a:latin typeface="Calibri"/>
                <a:cs typeface="Calibri"/>
              </a:rPr>
              <a:t>a</a:t>
            </a:r>
            <a:r>
              <a:rPr sz="1800" dirty="0">
                <a:latin typeface="Calibri"/>
                <a:cs typeface="Calibri"/>
              </a:rPr>
              <a:t>n	</a:t>
            </a:r>
            <a:r>
              <a:rPr sz="1800" spc="-5" dirty="0">
                <a:latin typeface="Calibri"/>
                <a:cs typeface="Calibri"/>
              </a:rPr>
              <a:t>bole</a:t>
            </a:r>
            <a:r>
              <a:rPr sz="1800" dirty="0">
                <a:latin typeface="Calibri"/>
                <a:cs typeface="Calibri"/>
              </a:rPr>
              <a:t>h	m</a:t>
            </a:r>
            <a:r>
              <a:rPr sz="1800" spc="5" dirty="0">
                <a:latin typeface="Calibri"/>
                <a:cs typeface="Calibri"/>
              </a:rPr>
              <a:t>u</a:t>
            </a:r>
            <a:r>
              <a:rPr sz="1800" spc="-5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34808" y="1619503"/>
            <a:ext cx="622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dibu</a:t>
            </a:r>
            <a:r>
              <a:rPr sz="1800" spc="-10" dirty="0">
                <a:latin typeface="Calibri"/>
                <a:cs typeface="Calibri"/>
              </a:rPr>
              <a:t>a</a:t>
            </a:r>
            <a:r>
              <a:rPr sz="1800" dirty="0">
                <a:latin typeface="Calibri"/>
                <a:cs typeface="Calibri"/>
              </a:rPr>
              <a:t>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02548" y="1619503"/>
            <a:ext cx="699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s</a:t>
            </a:r>
            <a:r>
              <a:rPr sz="1800" spc="5" dirty="0">
                <a:latin typeface="Calibri"/>
                <a:cs typeface="Calibri"/>
              </a:rPr>
              <a:t>e</a:t>
            </a:r>
            <a:r>
              <a:rPr sz="1800" spc="-30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-5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ah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57573" y="1715261"/>
            <a:ext cx="4947920" cy="1370330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103505">
              <a:lnSpc>
                <a:spcPct val="100000"/>
              </a:lnSpc>
              <a:spcBef>
                <a:spcPts val="1290"/>
              </a:spcBef>
            </a:pPr>
            <a:r>
              <a:rPr sz="1800" spc="-10" dirty="0">
                <a:latin typeface="Calibri"/>
                <a:cs typeface="Calibri"/>
              </a:rPr>
              <a:t>pembentangan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dijalankan</a:t>
            </a:r>
            <a:endParaRPr sz="1800">
              <a:latin typeface="Calibri"/>
              <a:cs typeface="Calibri"/>
            </a:endParaRPr>
          </a:p>
          <a:p>
            <a:pPr marL="103505" marR="5080" indent="-91440" algn="just">
              <a:lnSpc>
                <a:spcPts val="1939"/>
              </a:lnSpc>
              <a:spcBef>
                <a:spcPts val="1435"/>
              </a:spcBef>
              <a:buClr>
                <a:srgbClr val="4F81BC"/>
              </a:buClr>
              <a:buSzPct val="94444"/>
              <a:buFont typeface="Wingdings"/>
              <a:buChar char=""/>
              <a:tabLst>
                <a:tab pos="217170" algn="l"/>
              </a:tabLst>
            </a:pPr>
            <a:r>
              <a:rPr sz="1800" dirty="0">
                <a:latin typeface="Calibri"/>
                <a:cs typeface="Calibri"/>
              </a:rPr>
              <a:t>Bagi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tempahan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dalaman,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tempahan</a:t>
            </a:r>
            <a:r>
              <a:rPr sz="1800" spc="4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perlu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dilakukan </a:t>
            </a:r>
            <a:r>
              <a:rPr sz="1800" spc="-10" dirty="0">
                <a:latin typeface="Calibri"/>
                <a:cs typeface="Calibri"/>
              </a:rPr>
              <a:t>secara </a:t>
            </a:r>
            <a:r>
              <a:rPr sz="1800" spc="-15" dirty="0">
                <a:latin typeface="Calibri"/>
                <a:cs typeface="Calibri"/>
              </a:rPr>
              <a:t>atas </a:t>
            </a:r>
            <a:r>
              <a:rPr sz="1800" spc="-5" dirty="0">
                <a:latin typeface="Calibri"/>
                <a:cs typeface="Calibri"/>
              </a:rPr>
              <a:t>talian, melainkan dalam </a:t>
            </a:r>
            <a:r>
              <a:rPr sz="1800" spc="-15" dirty="0">
                <a:latin typeface="Calibri"/>
                <a:cs typeface="Calibri"/>
              </a:rPr>
              <a:t>kes- 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kes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sebaliknya. Pelajar</a:t>
            </a:r>
            <a:r>
              <a:rPr sz="1800" spc="-5" dirty="0">
                <a:latin typeface="Calibri"/>
                <a:cs typeface="Calibri"/>
              </a:rPr>
              <a:t> perlu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membuat</a:t>
            </a:r>
            <a:r>
              <a:rPr sz="1800" dirty="0">
                <a:latin typeface="Calibri"/>
                <a:cs typeface="Calibri"/>
              </a:rPr>
              <a:t> susulan.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57573" y="3210814"/>
            <a:ext cx="4945380" cy="146494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03505" marR="5715" indent="-91440" algn="just">
              <a:lnSpc>
                <a:spcPts val="1939"/>
              </a:lnSpc>
              <a:spcBef>
                <a:spcPts val="345"/>
              </a:spcBef>
              <a:buClr>
                <a:srgbClr val="4F81BC"/>
              </a:buClr>
              <a:buSzPct val="94444"/>
              <a:buFont typeface="Wingdings"/>
              <a:buChar char=""/>
              <a:tabLst>
                <a:tab pos="217170" algn="l"/>
              </a:tabLst>
            </a:pPr>
            <a:r>
              <a:rPr sz="1800" dirty="0">
                <a:latin typeface="Calibri"/>
                <a:cs typeface="Calibri"/>
              </a:rPr>
              <a:t>Bagi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tempahan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luar,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pelajar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perlu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memohon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kepada penyedia tersebut </a:t>
            </a:r>
            <a:r>
              <a:rPr sz="1800" spc="-5" dirty="0">
                <a:latin typeface="Calibri"/>
                <a:cs typeface="Calibri"/>
              </a:rPr>
              <a:t>MELALUI </a:t>
            </a:r>
            <a:r>
              <a:rPr sz="1800" spc="-15" dirty="0">
                <a:latin typeface="Calibri"/>
                <a:cs typeface="Calibri"/>
              </a:rPr>
              <a:t>Pengarah, </a:t>
            </a:r>
            <a:r>
              <a:rPr sz="1800" spc="-5" dirty="0">
                <a:latin typeface="Calibri"/>
                <a:cs typeface="Calibri"/>
              </a:rPr>
              <a:t>dan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membuat susulan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berkala</a:t>
            </a:r>
            <a:endParaRPr sz="1800">
              <a:latin typeface="Calibri"/>
              <a:cs typeface="Calibri"/>
            </a:endParaRPr>
          </a:p>
          <a:p>
            <a:pPr marL="103505" marR="5080" indent="-91440" algn="just">
              <a:lnSpc>
                <a:spcPts val="1939"/>
              </a:lnSpc>
              <a:spcBef>
                <a:spcPts val="1410"/>
              </a:spcBef>
              <a:buClr>
                <a:srgbClr val="4F81BC"/>
              </a:buClr>
              <a:buSzPct val="94444"/>
              <a:buFont typeface="Wingdings"/>
              <a:buChar char=""/>
              <a:tabLst>
                <a:tab pos="217170" algn="l"/>
              </a:tabLst>
            </a:pPr>
            <a:r>
              <a:rPr sz="1800" spc="-10" dirty="0">
                <a:latin typeface="Calibri"/>
                <a:cs typeface="Calibri"/>
              </a:rPr>
              <a:t>Pelajar</a:t>
            </a:r>
            <a:r>
              <a:rPr sz="1800" spc="-5" dirty="0">
                <a:latin typeface="Calibri"/>
                <a:cs typeface="Calibri"/>
              </a:rPr>
              <a:t> mestilah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sentiasa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membuat</a:t>
            </a:r>
            <a:r>
              <a:rPr sz="1800" spc="4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susulan </a:t>
            </a:r>
            <a:r>
              <a:rPr sz="1800" dirty="0">
                <a:latin typeface="Calibri"/>
                <a:cs typeface="Calibri"/>
              </a:rPr>
              <a:t> semula.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66800" y="908304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8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TEMPAHAN LOGISTIK / PERALATAN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8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648" y="932688"/>
            <a:ext cx="2513330" cy="5017135"/>
          </a:xfrm>
          <a:custGeom>
            <a:avLst/>
            <a:gdLst/>
            <a:ahLst/>
            <a:cxnLst/>
            <a:rect l="l" t="t" r="r" b="b"/>
            <a:pathLst>
              <a:path w="2513330" h="5017135">
                <a:moveTo>
                  <a:pt x="2261743" y="0"/>
                </a:moveTo>
                <a:lnTo>
                  <a:pt x="251307" y="0"/>
                </a:lnTo>
                <a:lnTo>
                  <a:pt x="206133" y="4049"/>
                </a:lnTo>
                <a:lnTo>
                  <a:pt x="163616" y="15723"/>
                </a:lnTo>
                <a:lnTo>
                  <a:pt x="124465" y="34313"/>
                </a:lnTo>
                <a:lnTo>
                  <a:pt x="89391" y="59109"/>
                </a:lnTo>
                <a:lnTo>
                  <a:pt x="59102" y="89400"/>
                </a:lnTo>
                <a:lnTo>
                  <a:pt x="34309" y="124478"/>
                </a:lnTo>
                <a:lnTo>
                  <a:pt x="15721" y="163633"/>
                </a:lnTo>
                <a:lnTo>
                  <a:pt x="4048" y="206154"/>
                </a:lnTo>
                <a:lnTo>
                  <a:pt x="0" y="251333"/>
                </a:lnTo>
                <a:lnTo>
                  <a:pt x="0" y="4765700"/>
                </a:lnTo>
                <a:lnTo>
                  <a:pt x="4048" y="4810874"/>
                </a:lnTo>
                <a:lnTo>
                  <a:pt x="15721" y="4853391"/>
                </a:lnTo>
                <a:lnTo>
                  <a:pt x="34309" y="4892542"/>
                </a:lnTo>
                <a:lnTo>
                  <a:pt x="59102" y="4927616"/>
                </a:lnTo>
                <a:lnTo>
                  <a:pt x="89391" y="4957905"/>
                </a:lnTo>
                <a:lnTo>
                  <a:pt x="124465" y="4982698"/>
                </a:lnTo>
                <a:lnTo>
                  <a:pt x="163616" y="5001286"/>
                </a:lnTo>
                <a:lnTo>
                  <a:pt x="206133" y="5012959"/>
                </a:lnTo>
                <a:lnTo>
                  <a:pt x="251307" y="5017008"/>
                </a:lnTo>
                <a:lnTo>
                  <a:pt x="2261743" y="5017008"/>
                </a:lnTo>
                <a:lnTo>
                  <a:pt x="2306921" y="5012959"/>
                </a:lnTo>
                <a:lnTo>
                  <a:pt x="2349442" y="5001286"/>
                </a:lnTo>
                <a:lnTo>
                  <a:pt x="2388597" y="4982698"/>
                </a:lnTo>
                <a:lnTo>
                  <a:pt x="2423675" y="4957905"/>
                </a:lnTo>
                <a:lnTo>
                  <a:pt x="2453966" y="4927616"/>
                </a:lnTo>
                <a:lnTo>
                  <a:pt x="2478762" y="4892542"/>
                </a:lnTo>
                <a:lnTo>
                  <a:pt x="2497352" y="4853391"/>
                </a:lnTo>
                <a:lnTo>
                  <a:pt x="2509026" y="4810874"/>
                </a:lnTo>
                <a:lnTo>
                  <a:pt x="2513076" y="4765700"/>
                </a:lnTo>
                <a:lnTo>
                  <a:pt x="2513076" y="251333"/>
                </a:lnTo>
                <a:lnTo>
                  <a:pt x="2509026" y="206154"/>
                </a:lnTo>
                <a:lnTo>
                  <a:pt x="2497352" y="163633"/>
                </a:lnTo>
                <a:lnTo>
                  <a:pt x="2478762" y="124478"/>
                </a:lnTo>
                <a:lnTo>
                  <a:pt x="2453966" y="89400"/>
                </a:lnTo>
                <a:lnTo>
                  <a:pt x="2423675" y="59109"/>
                </a:lnTo>
                <a:lnTo>
                  <a:pt x="2388597" y="34313"/>
                </a:lnTo>
                <a:lnTo>
                  <a:pt x="2349442" y="15723"/>
                </a:lnTo>
                <a:lnTo>
                  <a:pt x="2306921" y="4049"/>
                </a:lnTo>
                <a:lnTo>
                  <a:pt x="2261743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39621" y="1462277"/>
            <a:ext cx="661670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latin typeface="Calibri"/>
                <a:cs typeface="Calibri"/>
              </a:rPr>
              <a:t>PPHP</a:t>
            </a:r>
            <a:endParaRPr sz="23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51852" y="2429192"/>
            <a:ext cx="2037714" cy="436245"/>
            <a:chOff x="851852" y="2429192"/>
            <a:chExt cx="2037714" cy="436245"/>
          </a:xfrm>
        </p:grpSpPr>
        <p:sp>
          <p:nvSpPr>
            <p:cNvPr id="5" name="object 5"/>
            <p:cNvSpPr/>
            <p:nvPr/>
          </p:nvSpPr>
          <p:spPr>
            <a:xfrm>
              <a:off x="864869" y="2442209"/>
              <a:ext cx="2011680" cy="410209"/>
            </a:xfrm>
            <a:custGeom>
              <a:avLst/>
              <a:gdLst/>
              <a:ahLst/>
              <a:cxnLst/>
              <a:rect l="l" t="t" r="r" b="b"/>
              <a:pathLst>
                <a:path w="2011680" h="410210">
                  <a:moveTo>
                    <a:pt x="1970659" y="0"/>
                  </a:moveTo>
                  <a:lnTo>
                    <a:pt x="40995" y="0"/>
                  </a:lnTo>
                  <a:lnTo>
                    <a:pt x="25037" y="3230"/>
                  </a:lnTo>
                  <a:lnTo>
                    <a:pt x="12006" y="12033"/>
                  </a:lnTo>
                  <a:lnTo>
                    <a:pt x="3221" y="25074"/>
                  </a:lnTo>
                  <a:lnTo>
                    <a:pt x="0" y="41020"/>
                  </a:lnTo>
                  <a:lnTo>
                    <a:pt x="0" y="368935"/>
                  </a:lnTo>
                  <a:lnTo>
                    <a:pt x="3221" y="384881"/>
                  </a:lnTo>
                  <a:lnTo>
                    <a:pt x="12006" y="397922"/>
                  </a:lnTo>
                  <a:lnTo>
                    <a:pt x="25037" y="406725"/>
                  </a:lnTo>
                  <a:lnTo>
                    <a:pt x="40995" y="409955"/>
                  </a:lnTo>
                  <a:lnTo>
                    <a:pt x="1970659" y="409955"/>
                  </a:lnTo>
                  <a:lnTo>
                    <a:pt x="1986605" y="406725"/>
                  </a:lnTo>
                  <a:lnTo>
                    <a:pt x="1999646" y="397922"/>
                  </a:lnTo>
                  <a:lnTo>
                    <a:pt x="2008449" y="384881"/>
                  </a:lnTo>
                  <a:lnTo>
                    <a:pt x="2011680" y="368935"/>
                  </a:lnTo>
                  <a:lnTo>
                    <a:pt x="2011680" y="41020"/>
                  </a:lnTo>
                  <a:lnTo>
                    <a:pt x="2008449" y="25074"/>
                  </a:lnTo>
                  <a:lnTo>
                    <a:pt x="1999646" y="12033"/>
                  </a:lnTo>
                  <a:lnTo>
                    <a:pt x="1986605" y="3230"/>
                  </a:lnTo>
                  <a:lnTo>
                    <a:pt x="1970659" y="0"/>
                  </a:lnTo>
                  <a:close/>
                </a:path>
              </a:pathLst>
            </a:custGeom>
            <a:solidFill>
              <a:srgbClr val="C0504D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4869" y="2442209"/>
              <a:ext cx="2011680" cy="410209"/>
            </a:xfrm>
            <a:custGeom>
              <a:avLst/>
              <a:gdLst/>
              <a:ahLst/>
              <a:cxnLst/>
              <a:rect l="l" t="t" r="r" b="b"/>
              <a:pathLst>
                <a:path w="2011680" h="410210">
                  <a:moveTo>
                    <a:pt x="0" y="41020"/>
                  </a:moveTo>
                  <a:lnTo>
                    <a:pt x="3221" y="25074"/>
                  </a:lnTo>
                  <a:lnTo>
                    <a:pt x="12006" y="12033"/>
                  </a:lnTo>
                  <a:lnTo>
                    <a:pt x="25037" y="3230"/>
                  </a:lnTo>
                  <a:lnTo>
                    <a:pt x="40995" y="0"/>
                  </a:lnTo>
                  <a:lnTo>
                    <a:pt x="1970659" y="0"/>
                  </a:lnTo>
                  <a:lnTo>
                    <a:pt x="1986605" y="3230"/>
                  </a:lnTo>
                  <a:lnTo>
                    <a:pt x="1999646" y="12033"/>
                  </a:lnTo>
                  <a:lnTo>
                    <a:pt x="2008449" y="25074"/>
                  </a:lnTo>
                  <a:lnTo>
                    <a:pt x="2011680" y="41020"/>
                  </a:lnTo>
                  <a:lnTo>
                    <a:pt x="2011680" y="368935"/>
                  </a:lnTo>
                  <a:lnTo>
                    <a:pt x="2008449" y="384881"/>
                  </a:lnTo>
                  <a:lnTo>
                    <a:pt x="1999646" y="397922"/>
                  </a:lnTo>
                  <a:lnTo>
                    <a:pt x="1986605" y="406725"/>
                  </a:lnTo>
                  <a:lnTo>
                    <a:pt x="1970659" y="409955"/>
                  </a:lnTo>
                  <a:lnTo>
                    <a:pt x="40995" y="409955"/>
                  </a:lnTo>
                  <a:lnTo>
                    <a:pt x="25037" y="406725"/>
                  </a:lnTo>
                  <a:lnTo>
                    <a:pt x="12006" y="397922"/>
                  </a:lnTo>
                  <a:lnTo>
                    <a:pt x="3221" y="384881"/>
                  </a:lnTo>
                  <a:lnTo>
                    <a:pt x="0" y="368935"/>
                  </a:lnTo>
                  <a:lnTo>
                    <a:pt x="0" y="4102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14196" y="2479039"/>
            <a:ext cx="190817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Alatan</a:t>
            </a:r>
            <a:r>
              <a:rPr sz="17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gotong</a:t>
            </a:r>
            <a:r>
              <a:rPr sz="17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royong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51852" y="2903156"/>
            <a:ext cx="2037714" cy="436245"/>
            <a:chOff x="851852" y="2903156"/>
            <a:chExt cx="2037714" cy="436245"/>
          </a:xfrm>
        </p:grpSpPr>
        <p:sp>
          <p:nvSpPr>
            <p:cNvPr id="9" name="object 9"/>
            <p:cNvSpPr/>
            <p:nvPr/>
          </p:nvSpPr>
          <p:spPr>
            <a:xfrm>
              <a:off x="864869" y="2916174"/>
              <a:ext cx="2011680" cy="410209"/>
            </a:xfrm>
            <a:custGeom>
              <a:avLst/>
              <a:gdLst/>
              <a:ahLst/>
              <a:cxnLst/>
              <a:rect l="l" t="t" r="r" b="b"/>
              <a:pathLst>
                <a:path w="2011680" h="410210">
                  <a:moveTo>
                    <a:pt x="1970659" y="0"/>
                  </a:moveTo>
                  <a:lnTo>
                    <a:pt x="40995" y="0"/>
                  </a:lnTo>
                  <a:lnTo>
                    <a:pt x="25037" y="3230"/>
                  </a:lnTo>
                  <a:lnTo>
                    <a:pt x="12006" y="12033"/>
                  </a:lnTo>
                  <a:lnTo>
                    <a:pt x="3221" y="25074"/>
                  </a:lnTo>
                  <a:lnTo>
                    <a:pt x="0" y="41021"/>
                  </a:lnTo>
                  <a:lnTo>
                    <a:pt x="0" y="368935"/>
                  </a:lnTo>
                  <a:lnTo>
                    <a:pt x="3221" y="384881"/>
                  </a:lnTo>
                  <a:lnTo>
                    <a:pt x="12006" y="397922"/>
                  </a:lnTo>
                  <a:lnTo>
                    <a:pt x="25037" y="406725"/>
                  </a:lnTo>
                  <a:lnTo>
                    <a:pt x="40995" y="409955"/>
                  </a:lnTo>
                  <a:lnTo>
                    <a:pt x="1970659" y="409955"/>
                  </a:lnTo>
                  <a:lnTo>
                    <a:pt x="1986605" y="406725"/>
                  </a:lnTo>
                  <a:lnTo>
                    <a:pt x="1999646" y="397922"/>
                  </a:lnTo>
                  <a:lnTo>
                    <a:pt x="2008449" y="384881"/>
                  </a:lnTo>
                  <a:lnTo>
                    <a:pt x="2011680" y="368935"/>
                  </a:lnTo>
                  <a:lnTo>
                    <a:pt x="2011680" y="41021"/>
                  </a:lnTo>
                  <a:lnTo>
                    <a:pt x="2008449" y="25074"/>
                  </a:lnTo>
                  <a:lnTo>
                    <a:pt x="1999646" y="12033"/>
                  </a:lnTo>
                  <a:lnTo>
                    <a:pt x="1986605" y="3230"/>
                  </a:lnTo>
                  <a:lnTo>
                    <a:pt x="1970659" y="0"/>
                  </a:lnTo>
                  <a:close/>
                </a:path>
              </a:pathLst>
            </a:custGeom>
            <a:solidFill>
              <a:srgbClr val="C0504D">
                <a:alpha val="8548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64869" y="2916174"/>
              <a:ext cx="2011680" cy="410209"/>
            </a:xfrm>
            <a:custGeom>
              <a:avLst/>
              <a:gdLst/>
              <a:ahLst/>
              <a:cxnLst/>
              <a:rect l="l" t="t" r="r" b="b"/>
              <a:pathLst>
                <a:path w="2011680" h="410210">
                  <a:moveTo>
                    <a:pt x="0" y="41021"/>
                  </a:moveTo>
                  <a:lnTo>
                    <a:pt x="3221" y="25074"/>
                  </a:lnTo>
                  <a:lnTo>
                    <a:pt x="12006" y="12033"/>
                  </a:lnTo>
                  <a:lnTo>
                    <a:pt x="25037" y="3230"/>
                  </a:lnTo>
                  <a:lnTo>
                    <a:pt x="40995" y="0"/>
                  </a:lnTo>
                  <a:lnTo>
                    <a:pt x="1970659" y="0"/>
                  </a:lnTo>
                  <a:lnTo>
                    <a:pt x="1986605" y="3230"/>
                  </a:lnTo>
                  <a:lnTo>
                    <a:pt x="1999646" y="12033"/>
                  </a:lnTo>
                  <a:lnTo>
                    <a:pt x="2008449" y="25074"/>
                  </a:lnTo>
                  <a:lnTo>
                    <a:pt x="2011680" y="41021"/>
                  </a:lnTo>
                  <a:lnTo>
                    <a:pt x="2011680" y="368935"/>
                  </a:lnTo>
                  <a:lnTo>
                    <a:pt x="2008449" y="384881"/>
                  </a:lnTo>
                  <a:lnTo>
                    <a:pt x="1999646" y="397922"/>
                  </a:lnTo>
                  <a:lnTo>
                    <a:pt x="1986605" y="406725"/>
                  </a:lnTo>
                  <a:lnTo>
                    <a:pt x="1970659" y="409955"/>
                  </a:lnTo>
                  <a:lnTo>
                    <a:pt x="40995" y="409955"/>
                  </a:lnTo>
                  <a:lnTo>
                    <a:pt x="25037" y="406725"/>
                  </a:lnTo>
                  <a:lnTo>
                    <a:pt x="12006" y="397922"/>
                  </a:lnTo>
                  <a:lnTo>
                    <a:pt x="3221" y="384881"/>
                  </a:lnTo>
                  <a:lnTo>
                    <a:pt x="0" y="368935"/>
                  </a:lnTo>
                  <a:lnTo>
                    <a:pt x="0" y="41021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293622" y="2953004"/>
            <a:ext cx="114935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Alatan</a:t>
            </a:r>
            <a:r>
              <a:rPr sz="17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sukan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51852" y="3377120"/>
            <a:ext cx="2037714" cy="436245"/>
            <a:chOff x="851852" y="3377120"/>
            <a:chExt cx="2037714" cy="436245"/>
          </a:xfrm>
        </p:grpSpPr>
        <p:sp>
          <p:nvSpPr>
            <p:cNvPr id="13" name="object 13"/>
            <p:cNvSpPr/>
            <p:nvPr/>
          </p:nvSpPr>
          <p:spPr>
            <a:xfrm>
              <a:off x="864869" y="3390138"/>
              <a:ext cx="2011680" cy="410209"/>
            </a:xfrm>
            <a:custGeom>
              <a:avLst/>
              <a:gdLst/>
              <a:ahLst/>
              <a:cxnLst/>
              <a:rect l="l" t="t" r="r" b="b"/>
              <a:pathLst>
                <a:path w="2011680" h="410210">
                  <a:moveTo>
                    <a:pt x="1970659" y="0"/>
                  </a:moveTo>
                  <a:lnTo>
                    <a:pt x="40995" y="0"/>
                  </a:lnTo>
                  <a:lnTo>
                    <a:pt x="25037" y="3230"/>
                  </a:lnTo>
                  <a:lnTo>
                    <a:pt x="12006" y="12033"/>
                  </a:lnTo>
                  <a:lnTo>
                    <a:pt x="3221" y="25074"/>
                  </a:lnTo>
                  <a:lnTo>
                    <a:pt x="0" y="41021"/>
                  </a:lnTo>
                  <a:lnTo>
                    <a:pt x="0" y="368935"/>
                  </a:lnTo>
                  <a:lnTo>
                    <a:pt x="3221" y="384881"/>
                  </a:lnTo>
                  <a:lnTo>
                    <a:pt x="12006" y="397922"/>
                  </a:lnTo>
                  <a:lnTo>
                    <a:pt x="25037" y="406725"/>
                  </a:lnTo>
                  <a:lnTo>
                    <a:pt x="40995" y="409956"/>
                  </a:lnTo>
                  <a:lnTo>
                    <a:pt x="1970659" y="409956"/>
                  </a:lnTo>
                  <a:lnTo>
                    <a:pt x="1986605" y="406725"/>
                  </a:lnTo>
                  <a:lnTo>
                    <a:pt x="1999646" y="397922"/>
                  </a:lnTo>
                  <a:lnTo>
                    <a:pt x="2008449" y="384881"/>
                  </a:lnTo>
                  <a:lnTo>
                    <a:pt x="2011680" y="368935"/>
                  </a:lnTo>
                  <a:lnTo>
                    <a:pt x="2011680" y="41021"/>
                  </a:lnTo>
                  <a:lnTo>
                    <a:pt x="2008449" y="25074"/>
                  </a:lnTo>
                  <a:lnTo>
                    <a:pt x="1999646" y="12033"/>
                  </a:lnTo>
                  <a:lnTo>
                    <a:pt x="1986605" y="3230"/>
                  </a:lnTo>
                  <a:lnTo>
                    <a:pt x="1970659" y="0"/>
                  </a:lnTo>
                  <a:close/>
                </a:path>
              </a:pathLst>
            </a:custGeom>
            <a:solidFill>
              <a:srgbClr val="C0504D">
                <a:alpha val="8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64869" y="3390138"/>
              <a:ext cx="2011680" cy="410209"/>
            </a:xfrm>
            <a:custGeom>
              <a:avLst/>
              <a:gdLst/>
              <a:ahLst/>
              <a:cxnLst/>
              <a:rect l="l" t="t" r="r" b="b"/>
              <a:pathLst>
                <a:path w="2011680" h="410210">
                  <a:moveTo>
                    <a:pt x="0" y="41021"/>
                  </a:moveTo>
                  <a:lnTo>
                    <a:pt x="3221" y="25074"/>
                  </a:lnTo>
                  <a:lnTo>
                    <a:pt x="12006" y="12033"/>
                  </a:lnTo>
                  <a:lnTo>
                    <a:pt x="25037" y="3230"/>
                  </a:lnTo>
                  <a:lnTo>
                    <a:pt x="40995" y="0"/>
                  </a:lnTo>
                  <a:lnTo>
                    <a:pt x="1970659" y="0"/>
                  </a:lnTo>
                  <a:lnTo>
                    <a:pt x="1986605" y="3230"/>
                  </a:lnTo>
                  <a:lnTo>
                    <a:pt x="1999646" y="12033"/>
                  </a:lnTo>
                  <a:lnTo>
                    <a:pt x="2008449" y="25074"/>
                  </a:lnTo>
                  <a:lnTo>
                    <a:pt x="2011680" y="41021"/>
                  </a:lnTo>
                  <a:lnTo>
                    <a:pt x="2011680" y="368935"/>
                  </a:lnTo>
                  <a:lnTo>
                    <a:pt x="2008449" y="384881"/>
                  </a:lnTo>
                  <a:lnTo>
                    <a:pt x="1999646" y="397922"/>
                  </a:lnTo>
                  <a:lnTo>
                    <a:pt x="1986605" y="406725"/>
                  </a:lnTo>
                  <a:lnTo>
                    <a:pt x="1970659" y="409956"/>
                  </a:lnTo>
                  <a:lnTo>
                    <a:pt x="40995" y="409956"/>
                  </a:lnTo>
                  <a:lnTo>
                    <a:pt x="25037" y="406725"/>
                  </a:lnTo>
                  <a:lnTo>
                    <a:pt x="12006" y="397922"/>
                  </a:lnTo>
                  <a:lnTo>
                    <a:pt x="3221" y="384881"/>
                  </a:lnTo>
                  <a:lnTo>
                    <a:pt x="0" y="368935"/>
                  </a:lnTo>
                  <a:lnTo>
                    <a:pt x="0" y="41021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91920" y="3426967"/>
            <a:ext cx="175323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Alat</a:t>
            </a:r>
            <a:r>
              <a:rPr sz="17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tulis</a:t>
            </a:r>
            <a:r>
              <a:rPr sz="17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dan</a:t>
            </a:r>
            <a:r>
              <a:rPr sz="17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kertas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51852" y="3851084"/>
            <a:ext cx="2037714" cy="436245"/>
            <a:chOff x="851852" y="3851084"/>
            <a:chExt cx="2037714" cy="436245"/>
          </a:xfrm>
        </p:grpSpPr>
        <p:sp>
          <p:nvSpPr>
            <p:cNvPr id="17" name="object 17"/>
            <p:cNvSpPr/>
            <p:nvPr/>
          </p:nvSpPr>
          <p:spPr>
            <a:xfrm>
              <a:off x="864869" y="3864101"/>
              <a:ext cx="2011680" cy="410209"/>
            </a:xfrm>
            <a:custGeom>
              <a:avLst/>
              <a:gdLst/>
              <a:ahLst/>
              <a:cxnLst/>
              <a:rect l="l" t="t" r="r" b="b"/>
              <a:pathLst>
                <a:path w="2011680" h="410210">
                  <a:moveTo>
                    <a:pt x="1970659" y="0"/>
                  </a:moveTo>
                  <a:lnTo>
                    <a:pt x="40995" y="0"/>
                  </a:lnTo>
                  <a:lnTo>
                    <a:pt x="25037" y="3230"/>
                  </a:lnTo>
                  <a:lnTo>
                    <a:pt x="12006" y="12033"/>
                  </a:lnTo>
                  <a:lnTo>
                    <a:pt x="3221" y="25074"/>
                  </a:lnTo>
                  <a:lnTo>
                    <a:pt x="0" y="41021"/>
                  </a:lnTo>
                  <a:lnTo>
                    <a:pt x="0" y="368935"/>
                  </a:lnTo>
                  <a:lnTo>
                    <a:pt x="3221" y="384881"/>
                  </a:lnTo>
                  <a:lnTo>
                    <a:pt x="12006" y="397922"/>
                  </a:lnTo>
                  <a:lnTo>
                    <a:pt x="25037" y="406725"/>
                  </a:lnTo>
                  <a:lnTo>
                    <a:pt x="40995" y="409956"/>
                  </a:lnTo>
                  <a:lnTo>
                    <a:pt x="1970659" y="409956"/>
                  </a:lnTo>
                  <a:lnTo>
                    <a:pt x="1986605" y="406725"/>
                  </a:lnTo>
                  <a:lnTo>
                    <a:pt x="1999646" y="397922"/>
                  </a:lnTo>
                  <a:lnTo>
                    <a:pt x="2008449" y="384881"/>
                  </a:lnTo>
                  <a:lnTo>
                    <a:pt x="2011680" y="368935"/>
                  </a:lnTo>
                  <a:lnTo>
                    <a:pt x="2011680" y="41021"/>
                  </a:lnTo>
                  <a:lnTo>
                    <a:pt x="2008449" y="25074"/>
                  </a:lnTo>
                  <a:lnTo>
                    <a:pt x="1999646" y="12033"/>
                  </a:lnTo>
                  <a:lnTo>
                    <a:pt x="1986605" y="3230"/>
                  </a:lnTo>
                  <a:lnTo>
                    <a:pt x="1970659" y="0"/>
                  </a:lnTo>
                  <a:close/>
                </a:path>
              </a:pathLst>
            </a:custGeom>
            <a:solidFill>
              <a:srgbClr val="C0504D">
                <a:alpha val="7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64869" y="3864101"/>
              <a:ext cx="2011680" cy="410209"/>
            </a:xfrm>
            <a:custGeom>
              <a:avLst/>
              <a:gdLst/>
              <a:ahLst/>
              <a:cxnLst/>
              <a:rect l="l" t="t" r="r" b="b"/>
              <a:pathLst>
                <a:path w="2011680" h="410210">
                  <a:moveTo>
                    <a:pt x="0" y="41021"/>
                  </a:moveTo>
                  <a:lnTo>
                    <a:pt x="3221" y="25074"/>
                  </a:lnTo>
                  <a:lnTo>
                    <a:pt x="12006" y="12033"/>
                  </a:lnTo>
                  <a:lnTo>
                    <a:pt x="25037" y="3230"/>
                  </a:lnTo>
                  <a:lnTo>
                    <a:pt x="40995" y="0"/>
                  </a:lnTo>
                  <a:lnTo>
                    <a:pt x="1970659" y="0"/>
                  </a:lnTo>
                  <a:lnTo>
                    <a:pt x="1986605" y="3230"/>
                  </a:lnTo>
                  <a:lnTo>
                    <a:pt x="1999646" y="12033"/>
                  </a:lnTo>
                  <a:lnTo>
                    <a:pt x="2008449" y="25074"/>
                  </a:lnTo>
                  <a:lnTo>
                    <a:pt x="2011680" y="41021"/>
                  </a:lnTo>
                  <a:lnTo>
                    <a:pt x="2011680" y="368935"/>
                  </a:lnTo>
                  <a:lnTo>
                    <a:pt x="2008449" y="384881"/>
                  </a:lnTo>
                  <a:lnTo>
                    <a:pt x="1999646" y="397922"/>
                  </a:lnTo>
                  <a:lnTo>
                    <a:pt x="1986605" y="406725"/>
                  </a:lnTo>
                  <a:lnTo>
                    <a:pt x="1970659" y="409956"/>
                  </a:lnTo>
                  <a:lnTo>
                    <a:pt x="40995" y="409956"/>
                  </a:lnTo>
                  <a:lnTo>
                    <a:pt x="25037" y="406725"/>
                  </a:lnTo>
                  <a:lnTo>
                    <a:pt x="12006" y="397922"/>
                  </a:lnTo>
                  <a:lnTo>
                    <a:pt x="3221" y="384881"/>
                  </a:lnTo>
                  <a:lnTo>
                    <a:pt x="0" y="368935"/>
                  </a:lnTo>
                  <a:lnTo>
                    <a:pt x="0" y="41021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045260" y="3901185"/>
            <a:ext cx="164782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Alat</a:t>
            </a:r>
            <a:r>
              <a:rPr sz="17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perkhemahan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51852" y="4325048"/>
            <a:ext cx="2037714" cy="436245"/>
            <a:chOff x="851852" y="4325048"/>
            <a:chExt cx="2037714" cy="436245"/>
          </a:xfrm>
        </p:grpSpPr>
        <p:sp>
          <p:nvSpPr>
            <p:cNvPr id="21" name="object 21"/>
            <p:cNvSpPr/>
            <p:nvPr/>
          </p:nvSpPr>
          <p:spPr>
            <a:xfrm>
              <a:off x="864869" y="4338065"/>
              <a:ext cx="2011680" cy="410209"/>
            </a:xfrm>
            <a:custGeom>
              <a:avLst/>
              <a:gdLst/>
              <a:ahLst/>
              <a:cxnLst/>
              <a:rect l="l" t="t" r="r" b="b"/>
              <a:pathLst>
                <a:path w="2011680" h="410210">
                  <a:moveTo>
                    <a:pt x="1970659" y="0"/>
                  </a:moveTo>
                  <a:lnTo>
                    <a:pt x="40995" y="0"/>
                  </a:lnTo>
                  <a:lnTo>
                    <a:pt x="25037" y="3230"/>
                  </a:lnTo>
                  <a:lnTo>
                    <a:pt x="12006" y="12033"/>
                  </a:lnTo>
                  <a:lnTo>
                    <a:pt x="3221" y="25074"/>
                  </a:lnTo>
                  <a:lnTo>
                    <a:pt x="0" y="41020"/>
                  </a:lnTo>
                  <a:lnTo>
                    <a:pt x="0" y="368934"/>
                  </a:lnTo>
                  <a:lnTo>
                    <a:pt x="3221" y="384881"/>
                  </a:lnTo>
                  <a:lnTo>
                    <a:pt x="12006" y="397922"/>
                  </a:lnTo>
                  <a:lnTo>
                    <a:pt x="25037" y="406725"/>
                  </a:lnTo>
                  <a:lnTo>
                    <a:pt x="40995" y="409955"/>
                  </a:lnTo>
                  <a:lnTo>
                    <a:pt x="1970659" y="409955"/>
                  </a:lnTo>
                  <a:lnTo>
                    <a:pt x="1986605" y="406725"/>
                  </a:lnTo>
                  <a:lnTo>
                    <a:pt x="1999646" y="397922"/>
                  </a:lnTo>
                  <a:lnTo>
                    <a:pt x="2008449" y="384881"/>
                  </a:lnTo>
                  <a:lnTo>
                    <a:pt x="2011680" y="368934"/>
                  </a:lnTo>
                  <a:lnTo>
                    <a:pt x="2011680" y="41020"/>
                  </a:lnTo>
                  <a:lnTo>
                    <a:pt x="2008449" y="25074"/>
                  </a:lnTo>
                  <a:lnTo>
                    <a:pt x="1999646" y="12033"/>
                  </a:lnTo>
                  <a:lnTo>
                    <a:pt x="1986605" y="3230"/>
                  </a:lnTo>
                  <a:lnTo>
                    <a:pt x="1970659" y="0"/>
                  </a:lnTo>
                  <a:close/>
                </a:path>
              </a:pathLst>
            </a:custGeom>
            <a:solidFill>
              <a:srgbClr val="C0504D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64869" y="4338065"/>
              <a:ext cx="2011680" cy="410209"/>
            </a:xfrm>
            <a:custGeom>
              <a:avLst/>
              <a:gdLst/>
              <a:ahLst/>
              <a:cxnLst/>
              <a:rect l="l" t="t" r="r" b="b"/>
              <a:pathLst>
                <a:path w="2011680" h="410210">
                  <a:moveTo>
                    <a:pt x="0" y="41020"/>
                  </a:moveTo>
                  <a:lnTo>
                    <a:pt x="3221" y="25074"/>
                  </a:lnTo>
                  <a:lnTo>
                    <a:pt x="12006" y="12033"/>
                  </a:lnTo>
                  <a:lnTo>
                    <a:pt x="25037" y="3230"/>
                  </a:lnTo>
                  <a:lnTo>
                    <a:pt x="40995" y="0"/>
                  </a:lnTo>
                  <a:lnTo>
                    <a:pt x="1970659" y="0"/>
                  </a:lnTo>
                  <a:lnTo>
                    <a:pt x="1986605" y="3230"/>
                  </a:lnTo>
                  <a:lnTo>
                    <a:pt x="1999646" y="12033"/>
                  </a:lnTo>
                  <a:lnTo>
                    <a:pt x="2008449" y="25074"/>
                  </a:lnTo>
                  <a:lnTo>
                    <a:pt x="2011680" y="41020"/>
                  </a:lnTo>
                  <a:lnTo>
                    <a:pt x="2011680" y="368934"/>
                  </a:lnTo>
                  <a:lnTo>
                    <a:pt x="2008449" y="384881"/>
                  </a:lnTo>
                  <a:lnTo>
                    <a:pt x="1999646" y="397922"/>
                  </a:lnTo>
                  <a:lnTo>
                    <a:pt x="1986605" y="406725"/>
                  </a:lnTo>
                  <a:lnTo>
                    <a:pt x="1970659" y="409955"/>
                  </a:lnTo>
                  <a:lnTo>
                    <a:pt x="40995" y="409955"/>
                  </a:lnTo>
                  <a:lnTo>
                    <a:pt x="25037" y="406725"/>
                  </a:lnTo>
                  <a:lnTo>
                    <a:pt x="12006" y="397922"/>
                  </a:lnTo>
                  <a:lnTo>
                    <a:pt x="3221" y="384881"/>
                  </a:lnTo>
                  <a:lnTo>
                    <a:pt x="0" y="368934"/>
                  </a:lnTo>
                  <a:lnTo>
                    <a:pt x="0" y="4102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295146" y="4375150"/>
            <a:ext cx="114744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Kem</a:t>
            </a:r>
            <a:r>
              <a:rPr sz="17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Merang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51852" y="4799012"/>
            <a:ext cx="2037714" cy="436245"/>
            <a:chOff x="851852" y="4799012"/>
            <a:chExt cx="2037714" cy="436245"/>
          </a:xfrm>
        </p:grpSpPr>
        <p:sp>
          <p:nvSpPr>
            <p:cNvPr id="25" name="object 25"/>
            <p:cNvSpPr/>
            <p:nvPr/>
          </p:nvSpPr>
          <p:spPr>
            <a:xfrm>
              <a:off x="864869" y="4812029"/>
              <a:ext cx="2011680" cy="410209"/>
            </a:xfrm>
            <a:custGeom>
              <a:avLst/>
              <a:gdLst/>
              <a:ahLst/>
              <a:cxnLst/>
              <a:rect l="l" t="t" r="r" b="b"/>
              <a:pathLst>
                <a:path w="2011680" h="410210">
                  <a:moveTo>
                    <a:pt x="1970659" y="0"/>
                  </a:moveTo>
                  <a:lnTo>
                    <a:pt x="40995" y="0"/>
                  </a:lnTo>
                  <a:lnTo>
                    <a:pt x="25037" y="3230"/>
                  </a:lnTo>
                  <a:lnTo>
                    <a:pt x="12006" y="12033"/>
                  </a:lnTo>
                  <a:lnTo>
                    <a:pt x="3221" y="25074"/>
                  </a:lnTo>
                  <a:lnTo>
                    <a:pt x="0" y="41021"/>
                  </a:lnTo>
                  <a:lnTo>
                    <a:pt x="0" y="368935"/>
                  </a:lnTo>
                  <a:lnTo>
                    <a:pt x="3221" y="384881"/>
                  </a:lnTo>
                  <a:lnTo>
                    <a:pt x="12006" y="397922"/>
                  </a:lnTo>
                  <a:lnTo>
                    <a:pt x="25037" y="406725"/>
                  </a:lnTo>
                  <a:lnTo>
                    <a:pt x="40995" y="409956"/>
                  </a:lnTo>
                  <a:lnTo>
                    <a:pt x="1970659" y="409956"/>
                  </a:lnTo>
                  <a:lnTo>
                    <a:pt x="1986605" y="406725"/>
                  </a:lnTo>
                  <a:lnTo>
                    <a:pt x="1999646" y="397922"/>
                  </a:lnTo>
                  <a:lnTo>
                    <a:pt x="2008449" y="384881"/>
                  </a:lnTo>
                  <a:lnTo>
                    <a:pt x="2011680" y="368935"/>
                  </a:lnTo>
                  <a:lnTo>
                    <a:pt x="2011680" y="41021"/>
                  </a:lnTo>
                  <a:lnTo>
                    <a:pt x="2008449" y="25074"/>
                  </a:lnTo>
                  <a:lnTo>
                    <a:pt x="1999646" y="12033"/>
                  </a:lnTo>
                  <a:lnTo>
                    <a:pt x="1986605" y="3230"/>
                  </a:lnTo>
                  <a:lnTo>
                    <a:pt x="1970659" y="0"/>
                  </a:lnTo>
                  <a:close/>
                </a:path>
              </a:pathLst>
            </a:custGeom>
            <a:solidFill>
              <a:srgbClr val="C0504D">
                <a:alpha val="6784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64869" y="4812029"/>
              <a:ext cx="2011680" cy="410209"/>
            </a:xfrm>
            <a:custGeom>
              <a:avLst/>
              <a:gdLst/>
              <a:ahLst/>
              <a:cxnLst/>
              <a:rect l="l" t="t" r="r" b="b"/>
              <a:pathLst>
                <a:path w="2011680" h="410210">
                  <a:moveTo>
                    <a:pt x="0" y="41021"/>
                  </a:moveTo>
                  <a:lnTo>
                    <a:pt x="3221" y="25074"/>
                  </a:lnTo>
                  <a:lnTo>
                    <a:pt x="12006" y="12033"/>
                  </a:lnTo>
                  <a:lnTo>
                    <a:pt x="25037" y="3230"/>
                  </a:lnTo>
                  <a:lnTo>
                    <a:pt x="40995" y="0"/>
                  </a:lnTo>
                  <a:lnTo>
                    <a:pt x="1970659" y="0"/>
                  </a:lnTo>
                  <a:lnTo>
                    <a:pt x="1986605" y="3230"/>
                  </a:lnTo>
                  <a:lnTo>
                    <a:pt x="1999646" y="12033"/>
                  </a:lnTo>
                  <a:lnTo>
                    <a:pt x="2008449" y="25074"/>
                  </a:lnTo>
                  <a:lnTo>
                    <a:pt x="2011680" y="41021"/>
                  </a:lnTo>
                  <a:lnTo>
                    <a:pt x="2011680" y="368935"/>
                  </a:lnTo>
                  <a:lnTo>
                    <a:pt x="2008449" y="384881"/>
                  </a:lnTo>
                  <a:lnTo>
                    <a:pt x="1999646" y="397922"/>
                  </a:lnTo>
                  <a:lnTo>
                    <a:pt x="1986605" y="406725"/>
                  </a:lnTo>
                  <a:lnTo>
                    <a:pt x="1970659" y="409956"/>
                  </a:lnTo>
                  <a:lnTo>
                    <a:pt x="40995" y="409956"/>
                  </a:lnTo>
                  <a:lnTo>
                    <a:pt x="25037" y="406725"/>
                  </a:lnTo>
                  <a:lnTo>
                    <a:pt x="12006" y="397922"/>
                  </a:lnTo>
                  <a:lnTo>
                    <a:pt x="3221" y="384881"/>
                  </a:lnTo>
                  <a:lnTo>
                    <a:pt x="0" y="368935"/>
                  </a:lnTo>
                  <a:lnTo>
                    <a:pt x="0" y="41021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354582" y="4849114"/>
            <a:ext cx="103060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Alat</a:t>
            </a:r>
            <a:r>
              <a:rPr sz="17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siaraya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851852" y="5272976"/>
            <a:ext cx="2037714" cy="436245"/>
            <a:chOff x="851852" y="5272976"/>
            <a:chExt cx="2037714" cy="436245"/>
          </a:xfrm>
        </p:grpSpPr>
        <p:sp>
          <p:nvSpPr>
            <p:cNvPr id="29" name="object 29"/>
            <p:cNvSpPr/>
            <p:nvPr/>
          </p:nvSpPr>
          <p:spPr>
            <a:xfrm>
              <a:off x="864869" y="5285994"/>
              <a:ext cx="2011680" cy="410209"/>
            </a:xfrm>
            <a:custGeom>
              <a:avLst/>
              <a:gdLst/>
              <a:ahLst/>
              <a:cxnLst/>
              <a:rect l="l" t="t" r="r" b="b"/>
              <a:pathLst>
                <a:path w="2011680" h="410210">
                  <a:moveTo>
                    <a:pt x="1970659" y="0"/>
                  </a:moveTo>
                  <a:lnTo>
                    <a:pt x="40995" y="0"/>
                  </a:lnTo>
                  <a:lnTo>
                    <a:pt x="25037" y="3230"/>
                  </a:lnTo>
                  <a:lnTo>
                    <a:pt x="12006" y="12033"/>
                  </a:lnTo>
                  <a:lnTo>
                    <a:pt x="3221" y="25074"/>
                  </a:lnTo>
                  <a:lnTo>
                    <a:pt x="0" y="41020"/>
                  </a:lnTo>
                  <a:lnTo>
                    <a:pt x="0" y="368960"/>
                  </a:lnTo>
                  <a:lnTo>
                    <a:pt x="3221" y="384918"/>
                  </a:lnTo>
                  <a:lnTo>
                    <a:pt x="12006" y="397949"/>
                  </a:lnTo>
                  <a:lnTo>
                    <a:pt x="25037" y="406734"/>
                  </a:lnTo>
                  <a:lnTo>
                    <a:pt x="40995" y="409955"/>
                  </a:lnTo>
                  <a:lnTo>
                    <a:pt x="1970659" y="409955"/>
                  </a:lnTo>
                  <a:lnTo>
                    <a:pt x="1986605" y="406734"/>
                  </a:lnTo>
                  <a:lnTo>
                    <a:pt x="1999646" y="397949"/>
                  </a:lnTo>
                  <a:lnTo>
                    <a:pt x="2008449" y="384918"/>
                  </a:lnTo>
                  <a:lnTo>
                    <a:pt x="2011680" y="368960"/>
                  </a:lnTo>
                  <a:lnTo>
                    <a:pt x="2011680" y="41020"/>
                  </a:lnTo>
                  <a:lnTo>
                    <a:pt x="2008449" y="25074"/>
                  </a:lnTo>
                  <a:lnTo>
                    <a:pt x="1999646" y="12033"/>
                  </a:lnTo>
                  <a:lnTo>
                    <a:pt x="1986605" y="3230"/>
                  </a:lnTo>
                  <a:lnTo>
                    <a:pt x="1970659" y="0"/>
                  </a:lnTo>
                  <a:close/>
                </a:path>
              </a:pathLst>
            </a:custGeom>
            <a:solidFill>
              <a:srgbClr val="C0504D">
                <a:alpha val="6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64869" y="5285994"/>
              <a:ext cx="2011680" cy="410209"/>
            </a:xfrm>
            <a:custGeom>
              <a:avLst/>
              <a:gdLst/>
              <a:ahLst/>
              <a:cxnLst/>
              <a:rect l="l" t="t" r="r" b="b"/>
              <a:pathLst>
                <a:path w="2011680" h="410210">
                  <a:moveTo>
                    <a:pt x="0" y="41020"/>
                  </a:moveTo>
                  <a:lnTo>
                    <a:pt x="3221" y="25074"/>
                  </a:lnTo>
                  <a:lnTo>
                    <a:pt x="12006" y="12033"/>
                  </a:lnTo>
                  <a:lnTo>
                    <a:pt x="25037" y="3230"/>
                  </a:lnTo>
                  <a:lnTo>
                    <a:pt x="40995" y="0"/>
                  </a:lnTo>
                  <a:lnTo>
                    <a:pt x="1970659" y="0"/>
                  </a:lnTo>
                  <a:lnTo>
                    <a:pt x="1986605" y="3230"/>
                  </a:lnTo>
                  <a:lnTo>
                    <a:pt x="1999646" y="12033"/>
                  </a:lnTo>
                  <a:lnTo>
                    <a:pt x="2008449" y="25074"/>
                  </a:lnTo>
                  <a:lnTo>
                    <a:pt x="2011680" y="41020"/>
                  </a:lnTo>
                  <a:lnTo>
                    <a:pt x="2011680" y="368960"/>
                  </a:lnTo>
                  <a:lnTo>
                    <a:pt x="2008449" y="384918"/>
                  </a:lnTo>
                  <a:lnTo>
                    <a:pt x="1999646" y="397949"/>
                  </a:lnTo>
                  <a:lnTo>
                    <a:pt x="1986605" y="406734"/>
                  </a:lnTo>
                  <a:lnTo>
                    <a:pt x="1970659" y="409955"/>
                  </a:lnTo>
                  <a:lnTo>
                    <a:pt x="40995" y="409955"/>
                  </a:lnTo>
                  <a:lnTo>
                    <a:pt x="25037" y="406734"/>
                  </a:lnTo>
                  <a:lnTo>
                    <a:pt x="12006" y="397949"/>
                  </a:lnTo>
                  <a:lnTo>
                    <a:pt x="3221" y="384918"/>
                  </a:lnTo>
                  <a:lnTo>
                    <a:pt x="0" y="368960"/>
                  </a:lnTo>
                  <a:lnTo>
                    <a:pt x="0" y="4102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126032" y="5323459"/>
            <a:ext cx="148526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Plak</a:t>
            </a:r>
            <a:r>
              <a:rPr sz="17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cenderahati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314700" y="932688"/>
            <a:ext cx="2514600" cy="5017135"/>
          </a:xfrm>
          <a:custGeom>
            <a:avLst/>
            <a:gdLst/>
            <a:ahLst/>
            <a:cxnLst/>
            <a:rect l="l" t="t" r="r" b="b"/>
            <a:pathLst>
              <a:path w="2514600" h="5017135">
                <a:moveTo>
                  <a:pt x="2263140" y="0"/>
                </a:moveTo>
                <a:lnTo>
                  <a:pt x="251460" y="0"/>
                </a:lnTo>
                <a:lnTo>
                  <a:pt x="206243" y="4049"/>
                </a:lnTo>
                <a:lnTo>
                  <a:pt x="163693" y="15725"/>
                </a:lnTo>
                <a:lnTo>
                  <a:pt x="124516" y="34318"/>
                </a:lnTo>
                <a:lnTo>
                  <a:pt x="89422" y="59120"/>
                </a:lnTo>
                <a:lnTo>
                  <a:pt x="59120" y="89422"/>
                </a:lnTo>
                <a:lnTo>
                  <a:pt x="34318" y="124516"/>
                </a:lnTo>
                <a:lnTo>
                  <a:pt x="15725" y="163693"/>
                </a:lnTo>
                <a:lnTo>
                  <a:pt x="4049" y="206243"/>
                </a:lnTo>
                <a:lnTo>
                  <a:pt x="0" y="251460"/>
                </a:lnTo>
                <a:lnTo>
                  <a:pt x="0" y="4765548"/>
                </a:lnTo>
                <a:lnTo>
                  <a:pt x="4049" y="4810747"/>
                </a:lnTo>
                <a:lnTo>
                  <a:pt x="15725" y="4853289"/>
                </a:lnTo>
                <a:lnTo>
                  <a:pt x="34318" y="4892463"/>
                </a:lnTo>
                <a:lnTo>
                  <a:pt x="59120" y="4927559"/>
                </a:lnTo>
                <a:lnTo>
                  <a:pt x="89422" y="4957866"/>
                </a:lnTo>
                <a:lnTo>
                  <a:pt x="124516" y="4982675"/>
                </a:lnTo>
                <a:lnTo>
                  <a:pt x="163693" y="5001275"/>
                </a:lnTo>
                <a:lnTo>
                  <a:pt x="206243" y="5012956"/>
                </a:lnTo>
                <a:lnTo>
                  <a:pt x="251460" y="5017008"/>
                </a:lnTo>
                <a:lnTo>
                  <a:pt x="2263140" y="5017008"/>
                </a:lnTo>
                <a:lnTo>
                  <a:pt x="2308356" y="5012956"/>
                </a:lnTo>
                <a:lnTo>
                  <a:pt x="2350906" y="5001275"/>
                </a:lnTo>
                <a:lnTo>
                  <a:pt x="2390083" y="4982675"/>
                </a:lnTo>
                <a:lnTo>
                  <a:pt x="2425177" y="4957866"/>
                </a:lnTo>
                <a:lnTo>
                  <a:pt x="2455479" y="4927559"/>
                </a:lnTo>
                <a:lnTo>
                  <a:pt x="2480281" y="4892463"/>
                </a:lnTo>
                <a:lnTo>
                  <a:pt x="2498874" y="4853289"/>
                </a:lnTo>
                <a:lnTo>
                  <a:pt x="2510550" y="4810747"/>
                </a:lnTo>
                <a:lnTo>
                  <a:pt x="2514600" y="4765548"/>
                </a:lnTo>
                <a:lnTo>
                  <a:pt x="2514600" y="251460"/>
                </a:lnTo>
                <a:lnTo>
                  <a:pt x="2510550" y="206243"/>
                </a:lnTo>
                <a:lnTo>
                  <a:pt x="2498874" y="163693"/>
                </a:lnTo>
                <a:lnTo>
                  <a:pt x="2480281" y="124516"/>
                </a:lnTo>
                <a:lnTo>
                  <a:pt x="2455479" y="89422"/>
                </a:lnTo>
                <a:lnTo>
                  <a:pt x="2425177" y="59120"/>
                </a:lnTo>
                <a:lnTo>
                  <a:pt x="2390083" y="34318"/>
                </a:lnTo>
                <a:lnTo>
                  <a:pt x="2350906" y="15725"/>
                </a:lnTo>
                <a:lnTo>
                  <a:pt x="2308356" y="4049"/>
                </a:lnTo>
                <a:lnTo>
                  <a:pt x="226314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722878" y="1301318"/>
            <a:ext cx="1698625" cy="6991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645"/>
              </a:lnSpc>
              <a:spcBef>
                <a:spcPts val="105"/>
              </a:spcBef>
            </a:pPr>
            <a:r>
              <a:rPr sz="2300" spc="-5" dirty="0">
                <a:latin typeface="Calibri"/>
                <a:cs typeface="Calibri"/>
              </a:rPr>
              <a:t>Dalam</a:t>
            </a:r>
            <a:r>
              <a:rPr sz="2300" spc="-75" dirty="0">
                <a:latin typeface="Calibri"/>
                <a:cs typeface="Calibri"/>
              </a:rPr>
              <a:t> </a:t>
            </a:r>
            <a:r>
              <a:rPr sz="2300" spc="-5" dirty="0">
                <a:latin typeface="Calibri"/>
                <a:cs typeface="Calibri"/>
              </a:rPr>
              <a:t>UniSZA</a:t>
            </a:r>
            <a:endParaRPr sz="2300">
              <a:latin typeface="Calibri"/>
              <a:cs typeface="Calibri"/>
            </a:endParaRPr>
          </a:p>
          <a:p>
            <a:pPr marL="56515">
              <a:lnSpc>
                <a:spcPts val="2645"/>
              </a:lnSpc>
            </a:pPr>
            <a:r>
              <a:rPr sz="2300" spc="-5" dirty="0">
                <a:latin typeface="Calibri"/>
                <a:cs typeface="Calibri"/>
              </a:rPr>
              <a:t>(Selain</a:t>
            </a:r>
            <a:r>
              <a:rPr sz="2300" spc="-60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PPHP)</a:t>
            </a:r>
            <a:endParaRPr sz="23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553904" y="2427668"/>
            <a:ext cx="2037714" cy="1537970"/>
            <a:chOff x="3553904" y="2427668"/>
            <a:chExt cx="2037714" cy="1537970"/>
          </a:xfrm>
        </p:grpSpPr>
        <p:sp>
          <p:nvSpPr>
            <p:cNvPr id="35" name="object 35"/>
            <p:cNvSpPr/>
            <p:nvPr/>
          </p:nvSpPr>
          <p:spPr>
            <a:xfrm>
              <a:off x="3566921" y="2440685"/>
              <a:ext cx="2011680" cy="1511935"/>
            </a:xfrm>
            <a:custGeom>
              <a:avLst/>
              <a:gdLst/>
              <a:ahLst/>
              <a:cxnLst/>
              <a:rect l="l" t="t" r="r" b="b"/>
              <a:pathLst>
                <a:path w="2011679" h="1511935">
                  <a:moveTo>
                    <a:pt x="1860550" y="0"/>
                  </a:moveTo>
                  <a:lnTo>
                    <a:pt x="151129" y="0"/>
                  </a:lnTo>
                  <a:lnTo>
                    <a:pt x="103371" y="7707"/>
                  </a:lnTo>
                  <a:lnTo>
                    <a:pt x="61886" y="29167"/>
                  </a:lnTo>
                  <a:lnTo>
                    <a:pt x="29167" y="61886"/>
                  </a:lnTo>
                  <a:lnTo>
                    <a:pt x="7707" y="103371"/>
                  </a:lnTo>
                  <a:lnTo>
                    <a:pt x="0" y="151129"/>
                  </a:lnTo>
                  <a:lnTo>
                    <a:pt x="0" y="1360677"/>
                  </a:lnTo>
                  <a:lnTo>
                    <a:pt x="7707" y="1408436"/>
                  </a:lnTo>
                  <a:lnTo>
                    <a:pt x="29167" y="1449921"/>
                  </a:lnTo>
                  <a:lnTo>
                    <a:pt x="61886" y="1482640"/>
                  </a:lnTo>
                  <a:lnTo>
                    <a:pt x="103371" y="1504100"/>
                  </a:lnTo>
                  <a:lnTo>
                    <a:pt x="151129" y="1511808"/>
                  </a:lnTo>
                  <a:lnTo>
                    <a:pt x="1860550" y="1511808"/>
                  </a:lnTo>
                  <a:lnTo>
                    <a:pt x="1908308" y="1504100"/>
                  </a:lnTo>
                  <a:lnTo>
                    <a:pt x="1949793" y="1482640"/>
                  </a:lnTo>
                  <a:lnTo>
                    <a:pt x="1982512" y="1449921"/>
                  </a:lnTo>
                  <a:lnTo>
                    <a:pt x="2003972" y="1408436"/>
                  </a:lnTo>
                  <a:lnTo>
                    <a:pt x="2011679" y="1360677"/>
                  </a:lnTo>
                  <a:lnTo>
                    <a:pt x="2011679" y="151129"/>
                  </a:lnTo>
                  <a:lnTo>
                    <a:pt x="2003972" y="103371"/>
                  </a:lnTo>
                  <a:lnTo>
                    <a:pt x="1982512" y="61886"/>
                  </a:lnTo>
                  <a:lnTo>
                    <a:pt x="1949793" y="29167"/>
                  </a:lnTo>
                  <a:lnTo>
                    <a:pt x="1908308" y="7707"/>
                  </a:lnTo>
                  <a:lnTo>
                    <a:pt x="1860550" y="0"/>
                  </a:lnTo>
                  <a:close/>
                </a:path>
              </a:pathLst>
            </a:custGeom>
            <a:solidFill>
              <a:srgbClr val="C0504D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566921" y="2440685"/>
              <a:ext cx="2011680" cy="1511935"/>
            </a:xfrm>
            <a:custGeom>
              <a:avLst/>
              <a:gdLst/>
              <a:ahLst/>
              <a:cxnLst/>
              <a:rect l="l" t="t" r="r" b="b"/>
              <a:pathLst>
                <a:path w="2011679" h="1511935">
                  <a:moveTo>
                    <a:pt x="0" y="151129"/>
                  </a:moveTo>
                  <a:lnTo>
                    <a:pt x="7707" y="103371"/>
                  </a:lnTo>
                  <a:lnTo>
                    <a:pt x="29167" y="61886"/>
                  </a:lnTo>
                  <a:lnTo>
                    <a:pt x="61886" y="29167"/>
                  </a:lnTo>
                  <a:lnTo>
                    <a:pt x="103371" y="7707"/>
                  </a:lnTo>
                  <a:lnTo>
                    <a:pt x="151129" y="0"/>
                  </a:lnTo>
                  <a:lnTo>
                    <a:pt x="1860550" y="0"/>
                  </a:lnTo>
                  <a:lnTo>
                    <a:pt x="1908308" y="7707"/>
                  </a:lnTo>
                  <a:lnTo>
                    <a:pt x="1949793" y="29167"/>
                  </a:lnTo>
                  <a:lnTo>
                    <a:pt x="1982512" y="61886"/>
                  </a:lnTo>
                  <a:lnTo>
                    <a:pt x="2003972" y="103371"/>
                  </a:lnTo>
                  <a:lnTo>
                    <a:pt x="2011679" y="151129"/>
                  </a:lnTo>
                  <a:lnTo>
                    <a:pt x="2011679" y="1360677"/>
                  </a:lnTo>
                  <a:lnTo>
                    <a:pt x="2003972" y="1408436"/>
                  </a:lnTo>
                  <a:lnTo>
                    <a:pt x="1982512" y="1449921"/>
                  </a:lnTo>
                  <a:lnTo>
                    <a:pt x="1949793" y="1482640"/>
                  </a:lnTo>
                  <a:lnTo>
                    <a:pt x="1908308" y="1504100"/>
                  </a:lnTo>
                  <a:lnTo>
                    <a:pt x="1860550" y="1511808"/>
                  </a:lnTo>
                  <a:lnTo>
                    <a:pt x="151129" y="1511808"/>
                  </a:lnTo>
                  <a:lnTo>
                    <a:pt x="103371" y="1504100"/>
                  </a:lnTo>
                  <a:lnTo>
                    <a:pt x="61886" y="1482640"/>
                  </a:lnTo>
                  <a:lnTo>
                    <a:pt x="29167" y="1449921"/>
                  </a:lnTo>
                  <a:lnTo>
                    <a:pt x="7707" y="1408436"/>
                  </a:lnTo>
                  <a:lnTo>
                    <a:pt x="0" y="1360677"/>
                  </a:lnTo>
                  <a:lnTo>
                    <a:pt x="0" y="151129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086859" y="3028314"/>
            <a:ext cx="97155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3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7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aan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3553904" y="4172648"/>
            <a:ext cx="2037714" cy="1537970"/>
            <a:chOff x="3553904" y="4172648"/>
            <a:chExt cx="2037714" cy="1537970"/>
          </a:xfrm>
        </p:grpSpPr>
        <p:sp>
          <p:nvSpPr>
            <p:cNvPr id="39" name="object 39"/>
            <p:cNvSpPr/>
            <p:nvPr/>
          </p:nvSpPr>
          <p:spPr>
            <a:xfrm>
              <a:off x="3566921" y="4185665"/>
              <a:ext cx="2011680" cy="1511935"/>
            </a:xfrm>
            <a:custGeom>
              <a:avLst/>
              <a:gdLst/>
              <a:ahLst/>
              <a:cxnLst/>
              <a:rect l="l" t="t" r="r" b="b"/>
              <a:pathLst>
                <a:path w="2011679" h="1511935">
                  <a:moveTo>
                    <a:pt x="1860550" y="0"/>
                  </a:moveTo>
                  <a:lnTo>
                    <a:pt x="151129" y="0"/>
                  </a:lnTo>
                  <a:lnTo>
                    <a:pt x="103371" y="7707"/>
                  </a:lnTo>
                  <a:lnTo>
                    <a:pt x="61886" y="29167"/>
                  </a:lnTo>
                  <a:lnTo>
                    <a:pt x="29167" y="61886"/>
                  </a:lnTo>
                  <a:lnTo>
                    <a:pt x="7707" y="103371"/>
                  </a:lnTo>
                  <a:lnTo>
                    <a:pt x="0" y="151129"/>
                  </a:lnTo>
                  <a:lnTo>
                    <a:pt x="0" y="1360677"/>
                  </a:lnTo>
                  <a:lnTo>
                    <a:pt x="7707" y="1408436"/>
                  </a:lnTo>
                  <a:lnTo>
                    <a:pt x="29167" y="1449921"/>
                  </a:lnTo>
                  <a:lnTo>
                    <a:pt x="61886" y="1482640"/>
                  </a:lnTo>
                  <a:lnTo>
                    <a:pt x="103371" y="1504100"/>
                  </a:lnTo>
                  <a:lnTo>
                    <a:pt x="151129" y="1511807"/>
                  </a:lnTo>
                  <a:lnTo>
                    <a:pt x="1860550" y="1511807"/>
                  </a:lnTo>
                  <a:lnTo>
                    <a:pt x="1908308" y="1504100"/>
                  </a:lnTo>
                  <a:lnTo>
                    <a:pt x="1949793" y="1482640"/>
                  </a:lnTo>
                  <a:lnTo>
                    <a:pt x="1982512" y="1449921"/>
                  </a:lnTo>
                  <a:lnTo>
                    <a:pt x="2003972" y="1408436"/>
                  </a:lnTo>
                  <a:lnTo>
                    <a:pt x="2011679" y="1360677"/>
                  </a:lnTo>
                  <a:lnTo>
                    <a:pt x="2011679" y="151129"/>
                  </a:lnTo>
                  <a:lnTo>
                    <a:pt x="2003972" y="103371"/>
                  </a:lnTo>
                  <a:lnTo>
                    <a:pt x="1982512" y="61886"/>
                  </a:lnTo>
                  <a:lnTo>
                    <a:pt x="1949793" y="29167"/>
                  </a:lnTo>
                  <a:lnTo>
                    <a:pt x="1908308" y="7707"/>
                  </a:lnTo>
                  <a:lnTo>
                    <a:pt x="1860550" y="0"/>
                  </a:lnTo>
                  <a:close/>
                </a:path>
              </a:pathLst>
            </a:custGeom>
            <a:solidFill>
              <a:srgbClr val="C0504D">
                <a:alpha val="5450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566921" y="4185665"/>
              <a:ext cx="2011680" cy="1511935"/>
            </a:xfrm>
            <a:custGeom>
              <a:avLst/>
              <a:gdLst/>
              <a:ahLst/>
              <a:cxnLst/>
              <a:rect l="l" t="t" r="r" b="b"/>
              <a:pathLst>
                <a:path w="2011679" h="1511935">
                  <a:moveTo>
                    <a:pt x="0" y="151129"/>
                  </a:moveTo>
                  <a:lnTo>
                    <a:pt x="7707" y="103371"/>
                  </a:lnTo>
                  <a:lnTo>
                    <a:pt x="29167" y="61886"/>
                  </a:lnTo>
                  <a:lnTo>
                    <a:pt x="61886" y="29167"/>
                  </a:lnTo>
                  <a:lnTo>
                    <a:pt x="103371" y="7707"/>
                  </a:lnTo>
                  <a:lnTo>
                    <a:pt x="151129" y="0"/>
                  </a:lnTo>
                  <a:lnTo>
                    <a:pt x="1860550" y="0"/>
                  </a:lnTo>
                  <a:lnTo>
                    <a:pt x="1908308" y="7707"/>
                  </a:lnTo>
                  <a:lnTo>
                    <a:pt x="1949793" y="29167"/>
                  </a:lnTo>
                  <a:lnTo>
                    <a:pt x="1982512" y="61886"/>
                  </a:lnTo>
                  <a:lnTo>
                    <a:pt x="2003972" y="103371"/>
                  </a:lnTo>
                  <a:lnTo>
                    <a:pt x="2011679" y="151129"/>
                  </a:lnTo>
                  <a:lnTo>
                    <a:pt x="2011679" y="1360677"/>
                  </a:lnTo>
                  <a:lnTo>
                    <a:pt x="2003972" y="1408436"/>
                  </a:lnTo>
                  <a:lnTo>
                    <a:pt x="1982512" y="1449921"/>
                  </a:lnTo>
                  <a:lnTo>
                    <a:pt x="1949793" y="1482640"/>
                  </a:lnTo>
                  <a:lnTo>
                    <a:pt x="1908308" y="1504100"/>
                  </a:lnTo>
                  <a:lnTo>
                    <a:pt x="1860550" y="1511807"/>
                  </a:lnTo>
                  <a:lnTo>
                    <a:pt x="151129" y="1511807"/>
                  </a:lnTo>
                  <a:lnTo>
                    <a:pt x="103371" y="1504100"/>
                  </a:lnTo>
                  <a:lnTo>
                    <a:pt x="61886" y="1482640"/>
                  </a:lnTo>
                  <a:lnTo>
                    <a:pt x="29167" y="1449921"/>
                  </a:lnTo>
                  <a:lnTo>
                    <a:pt x="7707" y="1408436"/>
                  </a:lnTo>
                  <a:lnTo>
                    <a:pt x="0" y="1360677"/>
                  </a:lnTo>
                  <a:lnTo>
                    <a:pt x="0" y="151129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3896359" y="4655311"/>
            <a:ext cx="1351915" cy="521334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79730" marR="5080" indent="-367665">
              <a:lnSpc>
                <a:spcPts val="1860"/>
              </a:lnSpc>
              <a:spcBef>
                <a:spcPts val="315"/>
              </a:spcBef>
            </a:pPr>
            <a:r>
              <a:rPr sz="1700" spc="-30" dirty="0">
                <a:solidFill>
                  <a:srgbClr val="FFFFFF"/>
                </a:solidFill>
                <a:latin typeface="Calibri"/>
                <a:cs typeface="Calibri"/>
              </a:rPr>
              <a:t>Tempat</a:t>
            </a:r>
            <a:r>
              <a:rPr sz="17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7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bilik</a:t>
            </a:r>
            <a:r>
              <a:rPr sz="17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/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dewan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018276" y="932688"/>
            <a:ext cx="2513330" cy="5017135"/>
          </a:xfrm>
          <a:custGeom>
            <a:avLst/>
            <a:gdLst/>
            <a:ahLst/>
            <a:cxnLst/>
            <a:rect l="l" t="t" r="r" b="b"/>
            <a:pathLst>
              <a:path w="2513329" h="5017135">
                <a:moveTo>
                  <a:pt x="2261743" y="0"/>
                </a:moveTo>
                <a:lnTo>
                  <a:pt x="251333" y="0"/>
                </a:lnTo>
                <a:lnTo>
                  <a:pt x="206154" y="4049"/>
                </a:lnTo>
                <a:lnTo>
                  <a:pt x="163633" y="15723"/>
                </a:lnTo>
                <a:lnTo>
                  <a:pt x="124478" y="34313"/>
                </a:lnTo>
                <a:lnTo>
                  <a:pt x="89400" y="59109"/>
                </a:lnTo>
                <a:lnTo>
                  <a:pt x="59109" y="89400"/>
                </a:lnTo>
                <a:lnTo>
                  <a:pt x="34313" y="124478"/>
                </a:lnTo>
                <a:lnTo>
                  <a:pt x="15723" y="163633"/>
                </a:lnTo>
                <a:lnTo>
                  <a:pt x="4049" y="206154"/>
                </a:lnTo>
                <a:lnTo>
                  <a:pt x="0" y="251333"/>
                </a:lnTo>
                <a:lnTo>
                  <a:pt x="0" y="4765700"/>
                </a:lnTo>
                <a:lnTo>
                  <a:pt x="4049" y="4810874"/>
                </a:lnTo>
                <a:lnTo>
                  <a:pt x="15723" y="4853391"/>
                </a:lnTo>
                <a:lnTo>
                  <a:pt x="34313" y="4892542"/>
                </a:lnTo>
                <a:lnTo>
                  <a:pt x="59109" y="4927616"/>
                </a:lnTo>
                <a:lnTo>
                  <a:pt x="89400" y="4957905"/>
                </a:lnTo>
                <a:lnTo>
                  <a:pt x="124478" y="4982698"/>
                </a:lnTo>
                <a:lnTo>
                  <a:pt x="163633" y="5001286"/>
                </a:lnTo>
                <a:lnTo>
                  <a:pt x="206154" y="5012959"/>
                </a:lnTo>
                <a:lnTo>
                  <a:pt x="251333" y="5017008"/>
                </a:lnTo>
                <a:lnTo>
                  <a:pt x="2261743" y="5017008"/>
                </a:lnTo>
                <a:lnTo>
                  <a:pt x="2306921" y="5012959"/>
                </a:lnTo>
                <a:lnTo>
                  <a:pt x="2349442" y="5001286"/>
                </a:lnTo>
                <a:lnTo>
                  <a:pt x="2388597" y="4982698"/>
                </a:lnTo>
                <a:lnTo>
                  <a:pt x="2423675" y="4957905"/>
                </a:lnTo>
                <a:lnTo>
                  <a:pt x="2453966" y="4927616"/>
                </a:lnTo>
                <a:lnTo>
                  <a:pt x="2478762" y="4892542"/>
                </a:lnTo>
                <a:lnTo>
                  <a:pt x="2497352" y="4853391"/>
                </a:lnTo>
                <a:lnTo>
                  <a:pt x="2509026" y="4810874"/>
                </a:lnTo>
                <a:lnTo>
                  <a:pt x="2513076" y="4765700"/>
                </a:lnTo>
                <a:lnTo>
                  <a:pt x="2513076" y="251333"/>
                </a:lnTo>
                <a:lnTo>
                  <a:pt x="2509026" y="206154"/>
                </a:lnTo>
                <a:lnTo>
                  <a:pt x="2497352" y="163633"/>
                </a:lnTo>
                <a:lnTo>
                  <a:pt x="2478762" y="124478"/>
                </a:lnTo>
                <a:lnTo>
                  <a:pt x="2453966" y="89400"/>
                </a:lnTo>
                <a:lnTo>
                  <a:pt x="2423675" y="59109"/>
                </a:lnTo>
                <a:lnTo>
                  <a:pt x="2388597" y="34313"/>
                </a:lnTo>
                <a:lnTo>
                  <a:pt x="2349442" y="15723"/>
                </a:lnTo>
                <a:lnTo>
                  <a:pt x="2306921" y="4049"/>
                </a:lnTo>
                <a:lnTo>
                  <a:pt x="2261743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6500621" y="1078738"/>
            <a:ext cx="1548765" cy="6985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645"/>
              </a:lnSpc>
              <a:spcBef>
                <a:spcPts val="105"/>
              </a:spcBef>
            </a:pPr>
            <a:r>
              <a:rPr sz="2300" spc="-5" dirty="0">
                <a:solidFill>
                  <a:srgbClr val="000000"/>
                </a:solidFill>
              </a:rPr>
              <a:t>Dalam</a:t>
            </a:r>
            <a:r>
              <a:rPr sz="2300" spc="-40" dirty="0">
                <a:solidFill>
                  <a:srgbClr val="000000"/>
                </a:solidFill>
              </a:rPr>
              <a:t> </a:t>
            </a:r>
            <a:r>
              <a:rPr sz="2300" dirty="0">
                <a:solidFill>
                  <a:srgbClr val="000000"/>
                </a:solidFill>
              </a:rPr>
              <a:t>/</a:t>
            </a:r>
            <a:r>
              <a:rPr sz="2300" spc="-40" dirty="0">
                <a:solidFill>
                  <a:srgbClr val="000000"/>
                </a:solidFill>
              </a:rPr>
              <a:t> </a:t>
            </a:r>
            <a:r>
              <a:rPr sz="2300" spc="-5" dirty="0">
                <a:solidFill>
                  <a:srgbClr val="000000"/>
                </a:solidFill>
              </a:rPr>
              <a:t>Luar</a:t>
            </a:r>
            <a:endParaRPr sz="2300"/>
          </a:p>
          <a:p>
            <a:pPr marL="1270" algn="ctr">
              <a:lnSpc>
                <a:spcPts val="2645"/>
              </a:lnSpc>
            </a:pPr>
            <a:r>
              <a:rPr sz="2300" spc="-5" dirty="0">
                <a:solidFill>
                  <a:srgbClr val="000000"/>
                </a:solidFill>
              </a:rPr>
              <a:t>UniSZA</a:t>
            </a:r>
            <a:endParaRPr sz="2300"/>
          </a:p>
        </p:txBody>
      </p:sp>
      <p:sp>
        <p:nvSpPr>
          <p:cNvPr id="44" name="object 44"/>
          <p:cNvSpPr txBox="1"/>
          <p:nvPr/>
        </p:nvSpPr>
        <p:spPr>
          <a:xfrm>
            <a:off x="6142482" y="1845691"/>
            <a:ext cx="226504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5" dirty="0">
                <a:latin typeface="Calibri"/>
                <a:cs typeface="Calibri"/>
              </a:rPr>
              <a:t>(Selain</a:t>
            </a:r>
            <a:r>
              <a:rPr sz="2300" spc="-50" dirty="0">
                <a:latin typeface="Calibri"/>
                <a:cs typeface="Calibri"/>
              </a:rPr>
              <a:t> </a:t>
            </a:r>
            <a:r>
              <a:rPr sz="2300" spc="-20" dirty="0">
                <a:latin typeface="Calibri"/>
                <a:cs typeface="Calibri"/>
              </a:rPr>
              <a:t>dinyatakan)</a:t>
            </a:r>
            <a:endParaRPr sz="230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6255956" y="2426144"/>
            <a:ext cx="2037714" cy="3286125"/>
            <a:chOff x="6255956" y="2426144"/>
            <a:chExt cx="2037714" cy="3286125"/>
          </a:xfrm>
        </p:grpSpPr>
        <p:sp>
          <p:nvSpPr>
            <p:cNvPr id="46" name="object 46"/>
            <p:cNvSpPr/>
            <p:nvPr/>
          </p:nvSpPr>
          <p:spPr>
            <a:xfrm>
              <a:off x="6268974" y="2439162"/>
              <a:ext cx="2011680" cy="3260090"/>
            </a:xfrm>
            <a:custGeom>
              <a:avLst/>
              <a:gdLst/>
              <a:ahLst/>
              <a:cxnLst/>
              <a:rect l="l" t="t" r="r" b="b"/>
              <a:pathLst>
                <a:path w="2011679" h="3260090">
                  <a:moveTo>
                    <a:pt x="1810511" y="0"/>
                  </a:moveTo>
                  <a:lnTo>
                    <a:pt x="201167" y="0"/>
                  </a:lnTo>
                  <a:lnTo>
                    <a:pt x="155034" y="5311"/>
                  </a:lnTo>
                  <a:lnTo>
                    <a:pt x="112689" y="20442"/>
                  </a:lnTo>
                  <a:lnTo>
                    <a:pt x="75338" y="44187"/>
                  </a:lnTo>
                  <a:lnTo>
                    <a:pt x="44187" y="75338"/>
                  </a:lnTo>
                  <a:lnTo>
                    <a:pt x="20442" y="112689"/>
                  </a:lnTo>
                  <a:lnTo>
                    <a:pt x="5311" y="155034"/>
                  </a:lnTo>
                  <a:lnTo>
                    <a:pt x="0" y="201167"/>
                  </a:lnTo>
                  <a:lnTo>
                    <a:pt x="0" y="3058668"/>
                  </a:lnTo>
                  <a:lnTo>
                    <a:pt x="5311" y="3104793"/>
                  </a:lnTo>
                  <a:lnTo>
                    <a:pt x="20442" y="3147135"/>
                  </a:lnTo>
                  <a:lnTo>
                    <a:pt x="44187" y="3184487"/>
                  </a:lnTo>
                  <a:lnTo>
                    <a:pt x="75338" y="3215640"/>
                  </a:lnTo>
                  <a:lnTo>
                    <a:pt x="112689" y="3239388"/>
                  </a:lnTo>
                  <a:lnTo>
                    <a:pt x="155034" y="3254522"/>
                  </a:lnTo>
                  <a:lnTo>
                    <a:pt x="201167" y="3259836"/>
                  </a:lnTo>
                  <a:lnTo>
                    <a:pt x="1810511" y="3259836"/>
                  </a:lnTo>
                  <a:lnTo>
                    <a:pt x="1856645" y="3254522"/>
                  </a:lnTo>
                  <a:lnTo>
                    <a:pt x="1898990" y="3239388"/>
                  </a:lnTo>
                  <a:lnTo>
                    <a:pt x="1936341" y="3215640"/>
                  </a:lnTo>
                  <a:lnTo>
                    <a:pt x="1967492" y="3184487"/>
                  </a:lnTo>
                  <a:lnTo>
                    <a:pt x="1991237" y="3147135"/>
                  </a:lnTo>
                  <a:lnTo>
                    <a:pt x="2006368" y="3104793"/>
                  </a:lnTo>
                  <a:lnTo>
                    <a:pt x="2011679" y="3058668"/>
                  </a:lnTo>
                  <a:lnTo>
                    <a:pt x="2011679" y="201167"/>
                  </a:lnTo>
                  <a:lnTo>
                    <a:pt x="2006368" y="155034"/>
                  </a:lnTo>
                  <a:lnTo>
                    <a:pt x="1991237" y="112689"/>
                  </a:lnTo>
                  <a:lnTo>
                    <a:pt x="1967492" y="75338"/>
                  </a:lnTo>
                  <a:lnTo>
                    <a:pt x="1936341" y="44187"/>
                  </a:lnTo>
                  <a:lnTo>
                    <a:pt x="1898990" y="20442"/>
                  </a:lnTo>
                  <a:lnTo>
                    <a:pt x="1856645" y="5311"/>
                  </a:lnTo>
                  <a:lnTo>
                    <a:pt x="1810511" y="0"/>
                  </a:lnTo>
                  <a:close/>
                </a:path>
              </a:pathLst>
            </a:custGeom>
            <a:solidFill>
              <a:srgbClr val="C0504D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268974" y="2439162"/>
              <a:ext cx="2011680" cy="3260090"/>
            </a:xfrm>
            <a:custGeom>
              <a:avLst/>
              <a:gdLst/>
              <a:ahLst/>
              <a:cxnLst/>
              <a:rect l="l" t="t" r="r" b="b"/>
              <a:pathLst>
                <a:path w="2011679" h="3260090">
                  <a:moveTo>
                    <a:pt x="0" y="201167"/>
                  </a:moveTo>
                  <a:lnTo>
                    <a:pt x="5311" y="155034"/>
                  </a:lnTo>
                  <a:lnTo>
                    <a:pt x="20442" y="112689"/>
                  </a:lnTo>
                  <a:lnTo>
                    <a:pt x="44187" y="75338"/>
                  </a:lnTo>
                  <a:lnTo>
                    <a:pt x="75338" y="44187"/>
                  </a:lnTo>
                  <a:lnTo>
                    <a:pt x="112689" y="20442"/>
                  </a:lnTo>
                  <a:lnTo>
                    <a:pt x="155034" y="5311"/>
                  </a:lnTo>
                  <a:lnTo>
                    <a:pt x="201167" y="0"/>
                  </a:lnTo>
                  <a:lnTo>
                    <a:pt x="1810511" y="0"/>
                  </a:lnTo>
                  <a:lnTo>
                    <a:pt x="1856645" y="5311"/>
                  </a:lnTo>
                  <a:lnTo>
                    <a:pt x="1898990" y="20442"/>
                  </a:lnTo>
                  <a:lnTo>
                    <a:pt x="1936341" y="44187"/>
                  </a:lnTo>
                  <a:lnTo>
                    <a:pt x="1967492" y="75338"/>
                  </a:lnTo>
                  <a:lnTo>
                    <a:pt x="1991237" y="112689"/>
                  </a:lnTo>
                  <a:lnTo>
                    <a:pt x="2006368" y="155034"/>
                  </a:lnTo>
                  <a:lnTo>
                    <a:pt x="2011679" y="201167"/>
                  </a:lnTo>
                  <a:lnTo>
                    <a:pt x="2011679" y="3058668"/>
                  </a:lnTo>
                  <a:lnTo>
                    <a:pt x="2006368" y="3104793"/>
                  </a:lnTo>
                  <a:lnTo>
                    <a:pt x="1991237" y="3147135"/>
                  </a:lnTo>
                  <a:lnTo>
                    <a:pt x="1967492" y="3184487"/>
                  </a:lnTo>
                  <a:lnTo>
                    <a:pt x="1936341" y="3215640"/>
                  </a:lnTo>
                  <a:lnTo>
                    <a:pt x="1898990" y="3239388"/>
                  </a:lnTo>
                  <a:lnTo>
                    <a:pt x="1856645" y="3254522"/>
                  </a:lnTo>
                  <a:lnTo>
                    <a:pt x="1810511" y="3259836"/>
                  </a:lnTo>
                  <a:lnTo>
                    <a:pt x="201167" y="3259836"/>
                  </a:lnTo>
                  <a:lnTo>
                    <a:pt x="155034" y="3254522"/>
                  </a:lnTo>
                  <a:lnTo>
                    <a:pt x="112689" y="3239388"/>
                  </a:lnTo>
                  <a:lnTo>
                    <a:pt x="75338" y="3215640"/>
                  </a:lnTo>
                  <a:lnTo>
                    <a:pt x="44187" y="3184487"/>
                  </a:lnTo>
                  <a:lnTo>
                    <a:pt x="20442" y="3147135"/>
                  </a:lnTo>
                  <a:lnTo>
                    <a:pt x="5311" y="3104793"/>
                  </a:lnTo>
                  <a:lnTo>
                    <a:pt x="0" y="3058668"/>
                  </a:lnTo>
                  <a:lnTo>
                    <a:pt x="0" y="20116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6895845" y="3901185"/>
            <a:ext cx="75946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4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ba</a:t>
            </a:r>
            <a:r>
              <a:rPr sz="1700" spc="-3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886967" y="5721096"/>
            <a:ext cx="1899285" cy="1033780"/>
            <a:chOff x="886967" y="5721096"/>
            <a:chExt cx="1899285" cy="1033780"/>
          </a:xfrm>
        </p:grpSpPr>
        <p:sp>
          <p:nvSpPr>
            <p:cNvPr id="50" name="object 50"/>
            <p:cNvSpPr/>
            <p:nvPr/>
          </p:nvSpPr>
          <p:spPr>
            <a:xfrm>
              <a:off x="899921" y="5734050"/>
              <a:ext cx="1873250" cy="1007744"/>
            </a:xfrm>
            <a:custGeom>
              <a:avLst/>
              <a:gdLst/>
              <a:ahLst/>
              <a:cxnLst/>
              <a:rect l="l" t="t" r="r" b="b"/>
              <a:pathLst>
                <a:path w="1873250" h="1007745">
                  <a:moveTo>
                    <a:pt x="936497" y="0"/>
                  </a:moveTo>
                  <a:lnTo>
                    <a:pt x="684657" y="251840"/>
                  </a:lnTo>
                  <a:lnTo>
                    <a:pt x="810641" y="251840"/>
                  </a:lnTo>
                  <a:lnTo>
                    <a:pt x="810641" y="352806"/>
                  </a:lnTo>
                  <a:lnTo>
                    <a:pt x="0" y="352806"/>
                  </a:lnTo>
                  <a:lnTo>
                    <a:pt x="0" y="1007362"/>
                  </a:lnTo>
                  <a:lnTo>
                    <a:pt x="1872996" y="1007362"/>
                  </a:lnTo>
                  <a:lnTo>
                    <a:pt x="1872996" y="352806"/>
                  </a:lnTo>
                  <a:lnTo>
                    <a:pt x="1062482" y="352806"/>
                  </a:lnTo>
                  <a:lnTo>
                    <a:pt x="1062482" y="251840"/>
                  </a:lnTo>
                  <a:lnTo>
                    <a:pt x="1188339" y="251840"/>
                  </a:lnTo>
                  <a:lnTo>
                    <a:pt x="9364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99921" y="5734050"/>
              <a:ext cx="1873250" cy="1007744"/>
            </a:xfrm>
            <a:custGeom>
              <a:avLst/>
              <a:gdLst/>
              <a:ahLst/>
              <a:cxnLst/>
              <a:rect l="l" t="t" r="r" b="b"/>
              <a:pathLst>
                <a:path w="1873250" h="1007745">
                  <a:moveTo>
                    <a:pt x="0" y="352806"/>
                  </a:moveTo>
                  <a:lnTo>
                    <a:pt x="810641" y="352806"/>
                  </a:lnTo>
                  <a:lnTo>
                    <a:pt x="810641" y="251840"/>
                  </a:lnTo>
                  <a:lnTo>
                    <a:pt x="684657" y="251840"/>
                  </a:lnTo>
                  <a:lnTo>
                    <a:pt x="936497" y="0"/>
                  </a:lnTo>
                  <a:lnTo>
                    <a:pt x="1188339" y="251840"/>
                  </a:lnTo>
                  <a:lnTo>
                    <a:pt x="1062482" y="251840"/>
                  </a:lnTo>
                  <a:lnTo>
                    <a:pt x="1062482" y="352806"/>
                  </a:lnTo>
                  <a:lnTo>
                    <a:pt x="1872996" y="352806"/>
                  </a:lnTo>
                  <a:lnTo>
                    <a:pt x="1872996" y="1007362"/>
                  </a:lnTo>
                  <a:lnTo>
                    <a:pt x="0" y="1007362"/>
                  </a:lnTo>
                  <a:lnTo>
                    <a:pt x="0" y="352806"/>
                  </a:lnTo>
                  <a:close/>
                </a:path>
              </a:pathLst>
            </a:custGeom>
            <a:ln w="2590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1204366" y="6283553"/>
            <a:ext cx="12623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Pelajar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isi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borang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3552444" y="5721096"/>
            <a:ext cx="2077720" cy="1033780"/>
            <a:chOff x="3552444" y="5721096"/>
            <a:chExt cx="2077720" cy="1033780"/>
          </a:xfrm>
        </p:grpSpPr>
        <p:sp>
          <p:nvSpPr>
            <p:cNvPr id="54" name="object 54"/>
            <p:cNvSpPr/>
            <p:nvPr/>
          </p:nvSpPr>
          <p:spPr>
            <a:xfrm>
              <a:off x="3565398" y="5734050"/>
              <a:ext cx="2051685" cy="1007744"/>
            </a:xfrm>
            <a:custGeom>
              <a:avLst/>
              <a:gdLst/>
              <a:ahLst/>
              <a:cxnLst/>
              <a:rect l="l" t="t" r="r" b="b"/>
              <a:pathLst>
                <a:path w="2051685" h="1007745">
                  <a:moveTo>
                    <a:pt x="1025651" y="0"/>
                  </a:moveTo>
                  <a:lnTo>
                    <a:pt x="773811" y="251840"/>
                  </a:lnTo>
                  <a:lnTo>
                    <a:pt x="899667" y="251840"/>
                  </a:lnTo>
                  <a:lnTo>
                    <a:pt x="899667" y="352806"/>
                  </a:lnTo>
                  <a:lnTo>
                    <a:pt x="0" y="352806"/>
                  </a:lnTo>
                  <a:lnTo>
                    <a:pt x="0" y="1007362"/>
                  </a:lnTo>
                  <a:lnTo>
                    <a:pt x="2051303" y="1007362"/>
                  </a:lnTo>
                  <a:lnTo>
                    <a:pt x="2051303" y="352806"/>
                  </a:lnTo>
                  <a:lnTo>
                    <a:pt x="1151509" y="352806"/>
                  </a:lnTo>
                  <a:lnTo>
                    <a:pt x="1151509" y="251840"/>
                  </a:lnTo>
                  <a:lnTo>
                    <a:pt x="1277492" y="251840"/>
                  </a:lnTo>
                  <a:lnTo>
                    <a:pt x="10256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565398" y="5734050"/>
              <a:ext cx="2051685" cy="1007744"/>
            </a:xfrm>
            <a:custGeom>
              <a:avLst/>
              <a:gdLst/>
              <a:ahLst/>
              <a:cxnLst/>
              <a:rect l="l" t="t" r="r" b="b"/>
              <a:pathLst>
                <a:path w="2051685" h="1007745">
                  <a:moveTo>
                    <a:pt x="0" y="352806"/>
                  </a:moveTo>
                  <a:lnTo>
                    <a:pt x="899667" y="352806"/>
                  </a:lnTo>
                  <a:lnTo>
                    <a:pt x="899667" y="251840"/>
                  </a:lnTo>
                  <a:lnTo>
                    <a:pt x="773811" y="251840"/>
                  </a:lnTo>
                  <a:lnTo>
                    <a:pt x="1025651" y="0"/>
                  </a:lnTo>
                  <a:lnTo>
                    <a:pt x="1277492" y="251840"/>
                  </a:lnTo>
                  <a:lnTo>
                    <a:pt x="1151509" y="251840"/>
                  </a:lnTo>
                  <a:lnTo>
                    <a:pt x="1151509" y="352806"/>
                  </a:lnTo>
                  <a:lnTo>
                    <a:pt x="2051303" y="352806"/>
                  </a:lnTo>
                  <a:lnTo>
                    <a:pt x="2051303" y="1007362"/>
                  </a:lnTo>
                  <a:lnTo>
                    <a:pt x="0" y="1007362"/>
                  </a:lnTo>
                  <a:lnTo>
                    <a:pt x="0" y="352806"/>
                  </a:lnTo>
                  <a:close/>
                </a:path>
              </a:pathLst>
            </a:custGeom>
            <a:ln w="2590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3651250" y="6070193"/>
            <a:ext cx="1878964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Pelajar </a:t>
            </a:r>
            <a:r>
              <a:rPr sz="1400" dirty="0">
                <a:latin typeface="Calibri"/>
                <a:cs typeface="Calibri"/>
              </a:rPr>
              <a:t>isi </a:t>
            </a:r>
            <a:r>
              <a:rPr sz="1400" spc="-10" dirty="0">
                <a:latin typeface="Calibri"/>
                <a:cs typeface="Calibri"/>
              </a:rPr>
              <a:t>borang </a:t>
            </a:r>
            <a:r>
              <a:rPr sz="1400" spc="-5" dirty="0">
                <a:latin typeface="Calibri"/>
                <a:cs typeface="Calibri"/>
              </a:rPr>
              <a:t>dan </a:t>
            </a:r>
            <a:r>
              <a:rPr sz="1400" spc="-10" dirty="0">
                <a:latin typeface="Calibri"/>
                <a:cs typeface="Calibri"/>
              </a:rPr>
              <a:t>staf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PPHP tempah </a:t>
            </a:r>
            <a:r>
              <a:rPr sz="1400" spc="-10" dirty="0">
                <a:latin typeface="Calibri"/>
                <a:cs typeface="Calibri"/>
              </a:rPr>
              <a:t>secara atas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talian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6332220" y="5721096"/>
            <a:ext cx="1899285" cy="1033780"/>
            <a:chOff x="6332220" y="5721096"/>
            <a:chExt cx="1899285" cy="1033780"/>
          </a:xfrm>
        </p:grpSpPr>
        <p:sp>
          <p:nvSpPr>
            <p:cNvPr id="59" name="object 59"/>
            <p:cNvSpPr/>
            <p:nvPr/>
          </p:nvSpPr>
          <p:spPr>
            <a:xfrm>
              <a:off x="6345174" y="5734050"/>
              <a:ext cx="1873250" cy="1007744"/>
            </a:xfrm>
            <a:custGeom>
              <a:avLst/>
              <a:gdLst/>
              <a:ahLst/>
              <a:cxnLst/>
              <a:rect l="l" t="t" r="r" b="b"/>
              <a:pathLst>
                <a:path w="1873250" h="1007745">
                  <a:moveTo>
                    <a:pt x="936498" y="0"/>
                  </a:moveTo>
                  <a:lnTo>
                    <a:pt x="684656" y="251840"/>
                  </a:lnTo>
                  <a:lnTo>
                    <a:pt x="810641" y="251840"/>
                  </a:lnTo>
                  <a:lnTo>
                    <a:pt x="810641" y="352806"/>
                  </a:lnTo>
                  <a:lnTo>
                    <a:pt x="0" y="352806"/>
                  </a:lnTo>
                  <a:lnTo>
                    <a:pt x="0" y="1007362"/>
                  </a:lnTo>
                  <a:lnTo>
                    <a:pt x="1872996" y="1007362"/>
                  </a:lnTo>
                  <a:lnTo>
                    <a:pt x="1872996" y="352806"/>
                  </a:lnTo>
                  <a:lnTo>
                    <a:pt x="1062481" y="352806"/>
                  </a:lnTo>
                  <a:lnTo>
                    <a:pt x="1062481" y="251840"/>
                  </a:lnTo>
                  <a:lnTo>
                    <a:pt x="1188339" y="251840"/>
                  </a:lnTo>
                  <a:lnTo>
                    <a:pt x="9364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345174" y="5734050"/>
              <a:ext cx="1873250" cy="1007744"/>
            </a:xfrm>
            <a:custGeom>
              <a:avLst/>
              <a:gdLst/>
              <a:ahLst/>
              <a:cxnLst/>
              <a:rect l="l" t="t" r="r" b="b"/>
              <a:pathLst>
                <a:path w="1873250" h="1007745">
                  <a:moveTo>
                    <a:pt x="0" y="352806"/>
                  </a:moveTo>
                  <a:lnTo>
                    <a:pt x="810641" y="352806"/>
                  </a:lnTo>
                  <a:lnTo>
                    <a:pt x="810641" y="251840"/>
                  </a:lnTo>
                  <a:lnTo>
                    <a:pt x="684656" y="251840"/>
                  </a:lnTo>
                  <a:lnTo>
                    <a:pt x="936498" y="0"/>
                  </a:lnTo>
                  <a:lnTo>
                    <a:pt x="1188339" y="251840"/>
                  </a:lnTo>
                  <a:lnTo>
                    <a:pt x="1062481" y="251840"/>
                  </a:lnTo>
                  <a:lnTo>
                    <a:pt x="1062481" y="352806"/>
                  </a:lnTo>
                  <a:lnTo>
                    <a:pt x="1872996" y="352806"/>
                  </a:lnTo>
                  <a:lnTo>
                    <a:pt x="1872996" y="1007362"/>
                  </a:lnTo>
                  <a:lnTo>
                    <a:pt x="0" y="1007362"/>
                  </a:lnTo>
                  <a:lnTo>
                    <a:pt x="0" y="352806"/>
                  </a:lnTo>
                  <a:close/>
                </a:path>
              </a:pathLst>
            </a:custGeom>
            <a:ln w="2590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6481064" y="6176873"/>
            <a:ext cx="160020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8145" marR="5080" indent="-386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Pelajar pohon melalui </a:t>
            </a:r>
            <a:r>
              <a:rPr sz="1400" spc="-3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surat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rasmi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42481" y="227543"/>
            <a:ext cx="7430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KEMUDAHAN DAN CARA TEMPAHAN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23759" y="6588252"/>
              <a:ext cx="1920239" cy="269875"/>
            </a:xfrm>
            <a:custGeom>
              <a:avLst/>
              <a:gdLst/>
              <a:ahLst/>
              <a:cxnLst/>
              <a:rect l="l" t="t" r="r" b="b"/>
              <a:pathLst>
                <a:path w="1920240" h="269875">
                  <a:moveTo>
                    <a:pt x="1920240" y="0"/>
                  </a:moveTo>
                  <a:lnTo>
                    <a:pt x="177800" y="0"/>
                  </a:lnTo>
                  <a:lnTo>
                    <a:pt x="0" y="269747"/>
                  </a:lnTo>
                  <a:lnTo>
                    <a:pt x="1920240" y="269747"/>
                  </a:lnTo>
                  <a:lnTo>
                    <a:pt x="192024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559167" y="6613652"/>
            <a:ext cx="15068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www.pphp.unisza.edu.my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27304" y="3057144"/>
            <a:ext cx="8130540" cy="3776979"/>
            <a:chOff x="527304" y="3057144"/>
            <a:chExt cx="8130540" cy="3776979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0544" y="6588250"/>
              <a:ext cx="184403" cy="24536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40258" y="3070098"/>
              <a:ext cx="8105140" cy="1295400"/>
            </a:xfrm>
            <a:custGeom>
              <a:avLst/>
              <a:gdLst/>
              <a:ahLst/>
              <a:cxnLst/>
              <a:rect l="l" t="t" r="r" b="b"/>
              <a:pathLst>
                <a:path w="8105140" h="1295400">
                  <a:moveTo>
                    <a:pt x="7888732" y="0"/>
                  </a:moveTo>
                  <a:lnTo>
                    <a:pt x="215900" y="0"/>
                  </a:lnTo>
                  <a:lnTo>
                    <a:pt x="166395" y="5701"/>
                  </a:lnTo>
                  <a:lnTo>
                    <a:pt x="120951" y="21941"/>
                  </a:lnTo>
                  <a:lnTo>
                    <a:pt x="80864" y="47426"/>
                  </a:lnTo>
                  <a:lnTo>
                    <a:pt x="47430" y="80859"/>
                  </a:lnTo>
                  <a:lnTo>
                    <a:pt x="21943" y="120946"/>
                  </a:lnTo>
                  <a:lnTo>
                    <a:pt x="5701" y="166391"/>
                  </a:lnTo>
                  <a:lnTo>
                    <a:pt x="0" y="215900"/>
                  </a:lnTo>
                  <a:lnTo>
                    <a:pt x="0" y="1079500"/>
                  </a:lnTo>
                  <a:lnTo>
                    <a:pt x="5701" y="1129008"/>
                  </a:lnTo>
                  <a:lnTo>
                    <a:pt x="21943" y="1174453"/>
                  </a:lnTo>
                  <a:lnTo>
                    <a:pt x="47430" y="1214540"/>
                  </a:lnTo>
                  <a:lnTo>
                    <a:pt x="80864" y="1247973"/>
                  </a:lnTo>
                  <a:lnTo>
                    <a:pt x="120951" y="1273458"/>
                  </a:lnTo>
                  <a:lnTo>
                    <a:pt x="166395" y="1289698"/>
                  </a:lnTo>
                  <a:lnTo>
                    <a:pt x="215900" y="1295400"/>
                  </a:lnTo>
                  <a:lnTo>
                    <a:pt x="7888732" y="1295400"/>
                  </a:lnTo>
                  <a:lnTo>
                    <a:pt x="7938240" y="1289698"/>
                  </a:lnTo>
                  <a:lnTo>
                    <a:pt x="7983685" y="1273458"/>
                  </a:lnTo>
                  <a:lnTo>
                    <a:pt x="8023772" y="1247973"/>
                  </a:lnTo>
                  <a:lnTo>
                    <a:pt x="8057205" y="1214540"/>
                  </a:lnTo>
                  <a:lnTo>
                    <a:pt x="8082690" y="1174453"/>
                  </a:lnTo>
                  <a:lnTo>
                    <a:pt x="8098930" y="1129008"/>
                  </a:lnTo>
                  <a:lnTo>
                    <a:pt x="8104632" y="1079500"/>
                  </a:lnTo>
                  <a:lnTo>
                    <a:pt x="8104632" y="215900"/>
                  </a:lnTo>
                  <a:lnTo>
                    <a:pt x="8098930" y="166391"/>
                  </a:lnTo>
                  <a:lnTo>
                    <a:pt x="8082690" y="120946"/>
                  </a:lnTo>
                  <a:lnTo>
                    <a:pt x="8057205" y="80859"/>
                  </a:lnTo>
                  <a:lnTo>
                    <a:pt x="8023772" y="47426"/>
                  </a:lnTo>
                  <a:lnTo>
                    <a:pt x="7983685" y="21941"/>
                  </a:lnTo>
                  <a:lnTo>
                    <a:pt x="7938240" y="5701"/>
                  </a:lnTo>
                  <a:lnTo>
                    <a:pt x="7888732" y="0"/>
                  </a:lnTo>
                  <a:close/>
                </a:path>
              </a:pathLst>
            </a:custGeom>
            <a:solidFill>
              <a:srgbClr val="4F81B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0258" y="3070098"/>
              <a:ext cx="8105140" cy="1295400"/>
            </a:xfrm>
            <a:custGeom>
              <a:avLst/>
              <a:gdLst/>
              <a:ahLst/>
              <a:cxnLst/>
              <a:rect l="l" t="t" r="r" b="b"/>
              <a:pathLst>
                <a:path w="8105140" h="1295400">
                  <a:moveTo>
                    <a:pt x="0" y="215900"/>
                  </a:moveTo>
                  <a:lnTo>
                    <a:pt x="5701" y="166391"/>
                  </a:lnTo>
                  <a:lnTo>
                    <a:pt x="21943" y="120946"/>
                  </a:lnTo>
                  <a:lnTo>
                    <a:pt x="47430" y="80859"/>
                  </a:lnTo>
                  <a:lnTo>
                    <a:pt x="80864" y="47426"/>
                  </a:lnTo>
                  <a:lnTo>
                    <a:pt x="120951" y="21941"/>
                  </a:lnTo>
                  <a:lnTo>
                    <a:pt x="166395" y="5701"/>
                  </a:lnTo>
                  <a:lnTo>
                    <a:pt x="215900" y="0"/>
                  </a:lnTo>
                  <a:lnTo>
                    <a:pt x="7888732" y="0"/>
                  </a:lnTo>
                  <a:lnTo>
                    <a:pt x="7938240" y="5701"/>
                  </a:lnTo>
                  <a:lnTo>
                    <a:pt x="7983685" y="21941"/>
                  </a:lnTo>
                  <a:lnTo>
                    <a:pt x="8023772" y="47426"/>
                  </a:lnTo>
                  <a:lnTo>
                    <a:pt x="8057205" y="80859"/>
                  </a:lnTo>
                  <a:lnTo>
                    <a:pt x="8082690" y="120946"/>
                  </a:lnTo>
                  <a:lnTo>
                    <a:pt x="8098930" y="166391"/>
                  </a:lnTo>
                  <a:lnTo>
                    <a:pt x="8104632" y="215900"/>
                  </a:lnTo>
                  <a:lnTo>
                    <a:pt x="8104632" y="1079500"/>
                  </a:lnTo>
                  <a:lnTo>
                    <a:pt x="8098930" y="1129008"/>
                  </a:lnTo>
                  <a:lnTo>
                    <a:pt x="8082690" y="1174453"/>
                  </a:lnTo>
                  <a:lnTo>
                    <a:pt x="8057205" y="1214540"/>
                  </a:lnTo>
                  <a:lnTo>
                    <a:pt x="8023772" y="1247973"/>
                  </a:lnTo>
                  <a:lnTo>
                    <a:pt x="7983685" y="1273458"/>
                  </a:lnTo>
                  <a:lnTo>
                    <a:pt x="7938240" y="1289698"/>
                  </a:lnTo>
                  <a:lnTo>
                    <a:pt x="7888732" y="1295400"/>
                  </a:lnTo>
                  <a:lnTo>
                    <a:pt x="215900" y="1295400"/>
                  </a:lnTo>
                  <a:lnTo>
                    <a:pt x="166395" y="1289698"/>
                  </a:lnTo>
                  <a:lnTo>
                    <a:pt x="120951" y="1273458"/>
                  </a:lnTo>
                  <a:lnTo>
                    <a:pt x="80864" y="1247973"/>
                  </a:lnTo>
                  <a:lnTo>
                    <a:pt x="47430" y="1214540"/>
                  </a:lnTo>
                  <a:lnTo>
                    <a:pt x="21943" y="1174453"/>
                  </a:lnTo>
                  <a:lnTo>
                    <a:pt x="5701" y="1129008"/>
                  </a:lnTo>
                  <a:lnTo>
                    <a:pt x="0" y="1079500"/>
                  </a:lnTo>
                  <a:lnTo>
                    <a:pt x="0" y="2159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CA</a:t>
            </a:r>
            <a:r>
              <a:rPr spc="-260" dirty="0"/>
              <a:t>P</a:t>
            </a:r>
            <a:r>
              <a:rPr dirty="0"/>
              <a:t>AI</a:t>
            </a:r>
            <a:r>
              <a:rPr spc="5" dirty="0"/>
              <a:t>A</a:t>
            </a:r>
            <a:r>
              <a:rPr dirty="0"/>
              <a:t>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23759" y="6588252"/>
              <a:ext cx="1920239" cy="269875"/>
            </a:xfrm>
            <a:custGeom>
              <a:avLst/>
              <a:gdLst/>
              <a:ahLst/>
              <a:cxnLst/>
              <a:rect l="l" t="t" r="r" b="b"/>
              <a:pathLst>
                <a:path w="1920240" h="269875">
                  <a:moveTo>
                    <a:pt x="1920240" y="0"/>
                  </a:moveTo>
                  <a:lnTo>
                    <a:pt x="177800" y="0"/>
                  </a:lnTo>
                  <a:lnTo>
                    <a:pt x="0" y="269747"/>
                  </a:lnTo>
                  <a:lnTo>
                    <a:pt x="1920240" y="269747"/>
                  </a:lnTo>
                  <a:lnTo>
                    <a:pt x="192024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559167" y="6613652"/>
            <a:ext cx="15068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www.pphp.unisza.edu.my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6833870"/>
            <a:chOff x="0" y="0"/>
            <a:chExt cx="9144000" cy="683387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0543" y="6588250"/>
              <a:ext cx="184403" cy="2453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11079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0946" y="501776"/>
              <a:ext cx="2452598" cy="3658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00022" y="699897"/>
              <a:ext cx="123062" cy="11277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11987" y="575563"/>
              <a:ext cx="100330" cy="150495"/>
            </a:xfrm>
            <a:custGeom>
              <a:avLst/>
              <a:gdLst/>
              <a:ahLst/>
              <a:cxnLst/>
              <a:rect l="l" t="t" r="r" b="b"/>
              <a:pathLst>
                <a:path w="100330" h="150495">
                  <a:moveTo>
                    <a:pt x="49974" y="0"/>
                  </a:moveTo>
                  <a:lnTo>
                    <a:pt x="0" y="150113"/>
                  </a:lnTo>
                  <a:lnTo>
                    <a:pt x="100228" y="150113"/>
                  </a:lnTo>
                  <a:lnTo>
                    <a:pt x="50253" y="0"/>
                  </a:lnTo>
                  <a:lnTo>
                    <a:pt x="49974" y="0"/>
                  </a:lnTo>
                  <a:close/>
                </a:path>
              </a:pathLst>
            </a:custGeom>
            <a:ln w="12192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0022" y="555751"/>
              <a:ext cx="104774" cy="10401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0946" y="501776"/>
              <a:ext cx="2453005" cy="366395"/>
            </a:xfrm>
            <a:custGeom>
              <a:avLst/>
              <a:gdLst/>
              <a:ahLst/>
              <a:cxnLst/>
              <a:rect l="l" t="t" r="r" b="b"/>
              <a:pathLst>
                <a:path w="2453005" h="366394">
                  <a:moveTo>
                    <a:pt x="1968220" y="58927"/>
                  </a:moveTo>
                  <a:lnTo>
                    <a:pt x="1923897" y="68961"/>
                  </a:lnTo>
                  <a:lnTo>
                    <a:pt x="1895322" y="95631"/>
                  </a:lnTo>
                  <a:lnTo>
                    <a:pt x="1879828" y="134493"/>
                  </a:lnTo>
                  <a:lnTo>
                    <a:pt x="1875383" y="181610"/>
                  </a:lnTo>
                  <a:lnTo>
                    <a:pt x="1875647" y="195710"/>
                  </a:lnTo>
                  <a:lnTo>
                    <a:pt x="1879701" y="233680"/>
                  </a:lnTo>
                  <a:lnTo>
                    <a:pt x="1894433" y="273050"/>
                  </a:lnTo>
                  <a:lnTo>
                    <a:pt x="1931579" y="301829"/>
                  </a:lnTo>
                  <a:lnTo>
                    <a:pt x="1966315" y="306705"/>
                  </a:lnTo>
                  <a:lnTo>
                    <a:pt x="1979007" y="306085"/>
                  </a:lnTo>
                  <a:lnTo>
                    <a:pt x="2018943" y="291488"/>
                  </a:lnTo>
                  <a:lnTo>
                    <a:pt x="2044257" y="261296"/>
                  </a:lnTo>
                  <a:lnTo>
                    <a:pt x="2056580" y="219203"/>
                  </a:lnTo>
                  <a:lnTo>
                    <a:pt x="2059152" y="182752"/>
                  </a:lnTo>
                  <a:lnTo>
                    <a:pt x="2058868" y="169084"/>
                  </a:lnTo>
                  <a:lnTo>
                    <a:pt x="2052135" y="121056"/>
                  </a:lnTo>
                  <a:lnTo>
                    <a:pt x="2034161" y="85320"/>
                  </a:lnTo>
                  <a:lnTo>
                    <a:pt x="2002599" y="63964"/>
                  </a:lnTo>
                  <a:lnTo>
                    <a:pt x="1968220" y="58927"/>
                  </a:lnTo>
                  <a:close/>
                </a:path>
                <a:path w="2453005" h="366394">
                  <a:moveTo>
                    <a:pt x="1590268" y="58927"/>
                  </a:moveTo>
                  <a:lnTo>
                    <a:pt x="1545945" y="68961"/>
                  </a:lnTo>
                  <a:lnTo>
                    <a:pt x="1517370" y="95631"/>
                  </a:lnTo>
                  <a:lnTo>
                    <a:pt x="1501876" y="134493"/>
                  </a:lnTo>
                  <a:lnTo>
                    <a:pt x="1497431" y="181610"/>
                  </a:lnTo>
                  <a:lnTo>
                    <a:pt x="1497695" y="195710"/>
                  </a:lnTo>
                  <a:lnTo>
                    <a:pt x="1501749" y="233680"/>
                  </a:lnTo>
                  <a:lnTo>
                    <a:pt x="1516481" y="273050"/>
                  </a:lnTo>
                  <a:lnTo>
                    <a:pt x="1553627" y="301829"/>
                  </a:lnTo>
                  <a:lnTo>
                    <a:pt x="1588363" y="306705"/>
                  </a:lnTo>
                  <a:lnTo>
                    <a:pt x="1601055" y="306085"/>
                  </a:lnTo>
                  <a:lnTo>
                    <a:pt x="1640991" y="291488"/>
                  </a:lnTo>
                  <a:lnTo>
                    <a:pt x="1666305" y="261296"/>
                  </a:lnTo>
                  <a:lnTo>
                    <a:pt x="1678628" y="219203"/>
                  </a:lnTo>
                  <a:lnTo>
                    <a:pt x="1681200" y="182752"/>
                  </a:lnTo>
                  <a:lnTo>
                    <a:pt x="1680916" y="169084"/>
                  </a:lnTo>
                  <a:lnTo>
                    <a:pt x="1674183" y="121056"/>
                  </a:lnTo>
                  <a:lnTo>
                    <a:pt x="1656209" y="85320"/>
                  </a:lnTo>
                  <a:lnTo>
                    <a:pt x="1624647" y="63964"/>
                  </a:lnTo>
                  <a:lnTo>
                    <a:pt x="1590268" y="58927"/>
                  </a:lnTo>
                  <a:close/>
                </a:path>
                <a:path w="2453005" h="366394">
                  <a:moveTo>
                    <a:pt x="1146022" y="6223"/>
                  </a:moveTo>
                  <a:lnTo>
                    <a:pt x="1234795" y="6223"/>
                  </a:lnTo>
                  <a:lnTo>
                    <a:pt x="1250388" y="6576"/>
                  </a:lnTo>
                  <a:lnTo>
                    <a:pt x="1289786" y="11684"/>
                  </a:lnTo>
                  <a:lnTo>
                    <a:pt x="1327759" y="28321"/>
                  </a:lnTo>
                  <a:lnTo>
                    <a:pt x="1354975" y="65099"/>
                  </a:lnTo>
                  <a:lnTo>
                    <a:pt x="1359636" y="96138"/>
                  </a:lnTo>
                  <a:lnTo>
                    <a:pt x="1359636" y="104648"/>
                  </a:lnTo>
                  <a:lnTo>
                    <a:pt x="1358493" y="112775"/>
                  </a:lnTo>
                  <a:lnTo>
                    <a:pt x="1356334" y="120269"/>
                  </a:lnTo>
                  <a:lnTo>
                    <a:pt x="1354175" y="127888"/>
                  </a:lnTo>
                  <a:lnTo>
                    <a:pt x="1325219" y="162051"/>
                  </a:lnTo>
                  <a:lnTo>
                    <a:pt x="1310360" y="168783"/>
                  </a:lnTo>
                  <a:lnTo>
                    <a:pt x="1317742" y="170378"/>
                  </a:lnTo>
                  <a:lnTo>
                    <a:pt x="1355318" y="190791"/>
                  </a:lnTo>
                  <a:lnTo>
                    <a:pt x="1377537" y="228689"/>
                  </a:lnTo>
                  <a:lnTo>
                    <a:pt x="1380591" y="253746"/>
                  </a:lnTo>
                  <a:lnTo>
                    <a:pt x="1380278" y="262939"/>
                  </a:lnTo>
                  <a:lnTo>
                    <a:pt x="1369209" y="302260"/>
                  </a:lnTo>
                  <a:lnTo>
                    <a:pt x="1339189" y="335025"/>
                  </a:lnTo>
                  <a:lnTo>
                    <a:pt x="1303488" y="351569"/>
                  </a:lnTo>
                  <a:lnTo>
                    <a:pt x="1260259" y="359013"/>
                  </a:lnTo>
                  <a:lnTo>
                    <a:pt x="1240002" y="359663"/>
                  </a:lnTo>
                  <a:lnTo>
                    <a:pt x="1146022" y="359663"/>
                  </a:lnTo>
                  <a:lnTo>
                    <a:pt x="1140053" y="359663"/>
                  </a:lnTo>
                  <a:lnTo>
                    <a:pt x="1134973" y="357886"/>
                  </a:lnTo>
                  <a:lnTo>
                    <a:pt x="1130909" y="354330"/>
                  </a:lnTo>
                  <a:lnTo>
                    <a:pt x="1126718" y="350774"/>
                  </a:lnTo>
                  <a:lnTo>
                    <a:pt x="1124686" y="345059"/>
                  </a:lnTo>
                  <a:lnTo>
                    <a:pt x="1124686" y="337058"/>
                  </a:lnTo>
                  <a:lnTo>
                    <a:pt x="1124686" y="28956"/>
                  </a:lnTo>
                  <a:lnTo>
                    <a:pt x="1124686" y="20955"/>
                  </a:lnTo>
                  <a:lnTo>
                    <a:pt x="1126718" y="15112"/>
                  </a:lnTo>
                  <a:lnTo>
                    <a:pt x="1130909" y="11557"/>
                  </a:lnTo>
                  <a:lnTo>
                    <a:pt x="1134973" y="8000"/>
                  </a:lnTo>
                  <a:lnTo>
                    <a:pt x="1140053" y="6223"/>
                  </a:lnTo>
                  <a:lnTo>
                    <a:pt x="1146022" y="6223"/>
                  </a:lnTo>
                  <a:close/>
                </a:path>
                <a:path w="2453005" h="366394">
                  <a:moveTo>
                    <a:pt x="873226" y="6223"/>
                  </a:moveTo>
                  <a:lnTo>
                    <a:pt x="1049629" y="6223"/>
                  </a:lnTo>
                  <a:lnTo>
                    <a:pt x="1051280" y="6223"/>
                  </a:lnTo>
                  <a:lnTo>
                    <a:pt x="1052677" y="6731"/>
                  </a:lnTo>
                  <a:lnTo>
                    <a:pt x="1053947" y="7620"/>
                  </a:lnTo>
                  <a:lnTo>
                    <a:pt x="1055344" y="8509"/>
                  </a:lnTo>
                  <a:lnTo>
                    <a:pt x="1056360" y="10160"/>
                  </a:lnTo>
                  <a:lnTo>
                    <a:pt x="1057249" y="12446"/>
                  </a:lnTo>
                  <a:lnTo>
                    <a:pt x="1058138" y="14732"/>
                  </a:lnTo>
                  <a:lnTo>
                    <a:pt x="1058900" y="17652"/>
                  </a:lnTo>
                  <a:lnTo>
                    <a:pt x="1059281" y="21209"/>
                  </a:lnTo>
                  <a:lnTo>
                    <a:pt x="1059789" y="24764"/>
                  </a:lnTo>
                  <a:lnTo>
                    <a:pt x="1060043" y="29210"/>
                  </a:lnTo>
                  <a:lnTo>
                    <a:pt x="1060043" y="34671"/>
                  </a:lnTo>
                  <a:lnTo>
                    <a:pt x="1060043" y="39750"/>
                  </a:lnTo>
                  <a:lnTo>
                    <a:pt x="1059789" y="44069"/>
                  </a:lnTo>
                  <a:lnTo>
                    <a:pt x="1059281" y="47625"/>
                  </a:lnTo>
                  <a:lnTo>
                    <a:pt x="1058900" y="51181"/>
                  </a:lnTo>
                  <a:lnTo>
                    <a:pt x="1051280" y="62484"/>
                  </a:lnTo>
                  <a:lnTo>
                    <a:pt x="1049629" y="62484"/>
                  </a:lnTo>
                  <a:lnTo>
                    <a:pt x="923518" y="62484"/>
                  </a:lnTo>
                  <a:lnTo>
                    <a:pt x="923518" y="148844"/>
                  </a:lnTo>
                  <a:lnTo>
                    <a:pt x="1030198" y="148844"/>
                  </a:lnTo>
                  <a:lnTo>
                    <a:pt x="1031849" y="148844"/>
                  </a:lnTo>
                  <a:lnTo>
                    <a:pt x="1033373" y="149351"/>
                  </a:lnTo>
                  <a:lnTo>
                    <a:pt x="1034770" y="150368"/>
                  </a:lnTo>
                  <a:lnTo>
                    <a:pt x="1036167" y="151384"/>
                  </a:lnTo>
                  <a:lnTo>
                    <a:pt x="1040866" y="171323"/>
                  </a:lnTo>
                  <a:lnTo>
                    <a:pt x="1040866" y="176402"/>
                  </a:lnTo>
                  <a:lnTo>
                    <a:pt x="1040866" y="181737"/>
                  </a:lnTo>
                  <a:lnTo>
                    <a:pt x="1034770" y="202311"/>
                  </a:lnTo>
                  <a:lnTo>
                    <a:pt x="1033373" y="203326"/>
                  </a:lnTo>
                  <a:lnTo>
                    <a:pt x="1031849" y="203708"/>
                  </a:lnTo>
                  <a:lnTo>
                    <a:pt x="1030198" y="203708"/>
                  </a:lnTo>
                  <a:lnTo>
                    <a:pt x="923518" y="203708"/>
                  </a:lnTo>
                  <a:lnTo>
                    <a:pt x="923518" y="303402"/>
                  </a:lnTo>
                  <a:lnTo>
                    <a:pt x="1050772" y="303402"/>
                  </a:lnTo>
                  <a:lnTo>
                    <a:pt x="1052423" y="303402"/>
                  </a:lnTo>
                  <a:lnTo>
                    <a:pt x="1060678" y="318262"/>
                  </a:lnTo>
                  <a:lnTo>
                    <a:pt x="1061186" y="321818"/>
                  </a:lnTo>
                  <a:lnTo>
                    <a:pt x="1061440" y="326263"/>
                  </a:lnTo>
                  <a:lnTo>
                    <a:pt x="1061440" y="331597"/>
                  </a:lnTo>
                  <a:lnTo>
                    <a:pt x="1061440" y="336803"/>
                  </a:lnTo>
                  <a:lnTo>
                    <a:pt x="1061186" y="341249"/>
                  </a:lnTo>
                  <a:lnTo>
                    <a:pt x="1060678" y="344805"/>
                  </a:lnTo>
                  <a:lnTo>
                    <a:pt x="1060297" y="348361"/>
                  </a:lnTo>
                  <a:lnTo>
                    <a:pt x="1055217" y="358139"/>
                  </a:lnTo>
                  <a:lnTo>
                    <a:pt x="1053820" y="359156"/>
                  </a:lnTo>
                  <a:lnTo>
                    <a:pt x="1052423" y="359663"/>
                  </a:lnTo>
                  <a:lnTo>
                    <a:pt x="1050772" y="359663"/>
                  </a:lnTo>
                  <a:lnTo>
                    <a:pt x="873226" y="359663"/>
                  </a:lnTo>
                  <a:lnTo>
                    <a:pt x="867257" y="359663"/>
                  </a:lnTo>
                  <a:lnTo>
                    <a:pt x="862177" y="357886"/>
                  </a:lnTo>
                  <a:lnTo>
                    <a:pt x="858113" y="354330"/>
                  </a:lnTo>
                  <a:lnTo>
                    <a:pt x="853922" y="350774"/>
                  </a:lnTo>
                  <a:lnTo>
                    <a:pt x="851890" y="345059"/>
                  </a:lnTo>
                  <a:lnTo>
                    <a:pt x="851890" y="337058"/>
                  </a:lnTo>
                  <a:lnTo>
                    <a:pt x="851890" y="28956"/>
                  </a:lnTo>
                  <a:lnTo>
                    <a:pt x="851890" y="20955"/>
                  </a:lnTo>
                  <a:lnTo>
                    <a:pt x="853922" y="15112"/>
                  </a:lnTo>
                  <a:lnTo>
                    <a:pt x="858113" y="11557"/>
                  </a:lnTo>
                  <a:lnTo>
                    <a:pt x="862177" y="8000"/>
                  </a:lnTo>
                  <a:lnTo>
                    <a:pt x="867257" y="6223"/>
                  </a:lnTo>
                  <a:lnTo>
                    <a:pt x="873226" y="6223"/>
                  </a:lnTo>
                  <a:close/>
                </a:path>
                <a:path w="2453005" h="366394">
                  <a:moveTo>
                    <a:pt x="21297" y="6223"/>
                  </a:moveTo>
                  <a:lnTo>
                    <a:pt x="187617" y="6223"/>
                  </a:lnTo>
                  <a:lnTo>
                    <a:pt x="189255" y="6223"/>
                  </a:lnTo>
                  <a:lnTo>
                    <a:pt x="190715" y="6731"/>
                  </a:lnTo>
                  <a:lnTo>
                    <a:pt x="191985" y="7747"/>
                  </a:lnTo>
                  <a:lnTo>
                    <a:pt x="193268" y="8762"/>
                  </a:lnTo>
                  <a:lnTo>
                    <a:pt x="194398" y="10413"/>
                  </a:lnTo>
                  <a:lnTo>
                    <a:pt x="195402" y="12700"/>
                  </a:lnTo>
                  <a:lnTo>
                    <a:pt x="196405" y="14986"/>
                  </a:lnTo>
                  <a:lnTo>
                    <a:pt x="197129" y="18034"/>
                  </a:lnTo>
                  <a:lnTo>
                    <a:pt x="197586" y="21844"/>
                  </a:lnTo>
                  <a:lnTo>
                    <a:pt x="198043" y="25653"/>
                  </a:lnTo>
                  <a:lnTo>
                    <a:pt x="198272" y="30352"/>
                  </a:lnTo>
                  <a:lnTo>
                    <a:pt x="198272" y="35813"/>
                  </a:lnTo>
                  <a:lnTo>
                    <a:pt x="198272" y="41275"/>
                  </a:lnTo>
                  <a:lnTo>
                    <a:pt x="198043" y="45847"/>
                  </a:lnTo>
                  <a:lnTo>
                    <a:pt x="197586" y="49530"/>
                  </a:lnTo>
                  <a:lnTo>
                    <a:pt x="197129" y="53339"/>
                  </a:lnTo>
                  <a:lnTo>
                    <a:pt x="196405" y="56261"/>
                  </a:lnTo>
                  <a:lnTo>
                    <a:pt x="189255" y="65024"/>
                  </a:lnTo>
                  <a:lnTo>
                    <a:pt x="187617" y="65024"/>
                  </a:lnTo>
                  <a:lnTo>
                    <a:pt x="72097" y="65024"/>
                  </a:lnTo>
                  <a:lnTo>
                    <a:pt x="72097" y="160020"/>
                  </a:lnTo>
                  <a:lnTo>
                    <a:pt x="180517" y="160020"/>
                  </a:lnTo>
                  <a:lnTo>
                    <a:pt x="182156" y="160020"/>
                  </a:lnTo>
                  <a:lnTo>
                    <a:pt x="183616" y="160527"/>
                  </a:lnTo>
                  <a:lnTo>
                    <a:pt x="184886" y="161417"/>
                  </a:lnTo>
                  <a:lnTo>
                    <a:pt x="186169" y="162306"/>
                  </a:lnTo>
                  <a:lnTo>
                    <a:pt x="191173" y="183007"/>
                  </a:lnTo>
                  <a:lnTo>
                    <a:pt x="191173" y="188468"/>
                  </a:lnTo>
                  <a:lnTo>
                    <a:pt x="191173" y="193928"/>
                  </a:lnTo>
                  <a:lnTo>
                    <a:pt x="190944" y="198500"/>
                  </a:lnTo>
                  <a:lnTo>
                    <a:pt x="190487" y="202057"/>
                  </a:lnTo>
                  <a:lnTo>
                    <a:pt x="190030" y="205739"/>
                  </a:lnTo>
                  <a:lnTo>
                    <a:pt x="189306" y="208787"/>
                  </a:lnTo>
                  <a:lnTo>
                    <a:pt x="188302" y="211074"/>
                  </a:lnTo>
                  <a:lnTo>
                    <a:pt x="187299" y="213487"/>
                  </a:lnTo>
                  <a:lnTo>
                    <a:pt x="186169" y="215137"/>
                  </a:lnTo>
                  <a:lnTo>
                    <a:pt x="184886" y="216153"/>
                  </a:lnTo>
                  <a:lnTo>
                    <a:pt x="183616" y="217170"/>
                  </a:lnTo>
                  <a:lnTo>
                    <a:pt x="182156" y="217677"/>
                  </a:lnTo>
                  <a:lnTo>
                    <a:pt x="180517" y="217677"/>
                  </a:lnTo>
                  <a:lnTo>
                    <a:pt x="72097" y="217677"/>
                  </a:lnTo>
                  <a:lnTo>
                    <a:pt x="72097" y="349250"/>
                  </a:lnTo>
                  <a:lnTo>
                    <a:pt x="72097" y="351282"/>
                  </a:lnTo>
                  <a:lnTo>
                    <a:pt x="71551" y="353060"/>
                  </a:lnTo>
                  <a:lnTo>
                    <a:pt x="70459" y="354457"/>
                  </a:lnTo>
                  <a:lnTo>
                    <a:pt x="69367" y="355981"/>
                  </a:lnTo>
                  <a:lnTo>
                    <a:pt x="67411" y="357124"/>
                  </a:lnTo>
                  <a:lnTo>
                    <a:pt x="64592" y="358139"/>
                  </a:lnTo>
                  <a:lnTo>
                    <a:pt x="61772" y="359156"/>
                  </a:lnTo>
                  <a:lnTo>
                    <a:pt x="58077" y="359918"/>
                  </a:lnTo>
                  <a:lnTo>
                    <a:pt x="53530" y="360425"/>
                  </a:lnTo>
                  <a:lnTo>
                    <a:pt x="48971" y="361061"/>
                  </a:lnTo>
                  <a:lnTo>
                    <a:pt x="43154" y="361314"/>
                  </a:lnTo>
                  <a:lnTo>
                    <a:pt x="36055" y="361314"/>
                  </a:lnTo>
                  <a:lnTo>
                    <a:pt x="29133" y="361314"/>
                  </a:lnTo>
                  <a:lnTo>
                    <a:pt x="23355" y="361061"/>
                  </a:lnTo>
                  <a:lnTo>
                    <a:pt x="18707" y="360425"/>
                  </a:lnTo>
                  <a:lnTo>
                    <a:pt x="14071" y="359918"/>
                  </a:lnTo>
                  <a:lnTo>
                    <a:pt x="10375" y="359156"/>
                  </a:lnTo>
                  <a:lnTo>
                    <a:pt x="7645" y="358139"/>
                  </a:lnTo>
                  <a:lnTo>
                    <a:pt x="4914" y="357124"/>
                  </a:lnTo>
                  <a:lnTo>
                    <a:pt x="2959" y="355981"/>
                  </a:lnTo>
                  <a:lnTo>
                    <a:pt x="1778" y="354457"/>
                  </a:lnTo>
                  <a:lnTo>
                    <a:pt x="596" y="353060"/>
                  </a:lnTo>
                  <a:lnTo>
                    <a:pt x="0" y="351282"/>
                  </a:lnTo>
                  <a:lnTo>
                    <a:pt x="0" y="349250"/>
                  </a:lnTo>
                  <a:lnTo>
                    <a:pt x="0" y="28956"/>
                  </a:lnTo>
                  <a:lnTo>
                    <a:pt x="0" y="20955"/>
                  </a:lnTo>
                  <a:lnTo>
                    <a:pt x="2044" y="15112"/>
                  </a:lnTo>
                  <a:lnTo>
                    <a:pt x="6146" y="11557"/>
                  </a:lnTo>
                  <a:lnTo>
                    <a:pt x="10236" y="8000"/>
                  </a:lnTo>
                  <a:lnTo>
                    <a:pt x="15290" y="6223"/>
                  </a:lnTo>
                  <a:lnTo>
                    <a:pt x="21297" y="6223"/>
                  </a:lnTo>
                  <a:close/>
                </a:path>
                <a:path w="2453005" h="366394">
                  <a:moveTo>
                    <a:pt x="2230602" y="4572"/>
                  </a:moveTo>
                  <a:lnTo>
                    <a:pt x="2237714" y="4572"/>
                  </a:lnTo>
                  <a:lnTo>
                    <a:pt x="2243556" y="4952"/>
                  </a:lnTo>
                  <a:lnTo>
                    <a:pt x="2248128" y="5461"/>
                  </a:lnTo>
                  <a:lnTo>
                    <a:pt x="2252700" y="5969"/>
                  </a:lnTo>
                  <a:lnTo>
                    <a:pt x="2266416" y="14350"/>
                  </a:lnTo>
                  <a:lnTo>
                    <a:pt x="2266416" y="16383"/>
                  </a:lnTo>
                  <a:lnTo>
                    <a:pt x="2266416" y="166877"/>
                  </a:lnTo>
                  <a:lnTo>
                    <a:pt x="2369921" y="16637"/>
                  </a:lnTo>
                  <a:lnTo>
                    <a:pt x="2371191" y="14224"/>
                  </a:lnTo>
                  <a:lnTo>
                    <a:pt x="2372715" y="12319"/>
                  </a:lnTo>
                  <a:lnTo>
                    <a:pt x="2403195" y="4572"/>
                  </a:lnTo>
                  <a:lnTo>
                    <a:pt x="2410307" y="4572"/>
                  </a:lnTo>
                  <a:lnTo>
                    <a:pt x="2417546" y="4572"/>
                  </a:lnTo>
                  <a:lnTo>
                    <a:pt x="2423642" y="4952"/>
                  </a:lnTo>
                  <a:lnTo>
                    <a:pt x="2428341" y="5461"/>
                  </a:lnTo>
                  <a:lnTo>
                    <a:pt x="2433040" y="5969"/>
                  </a:lnTo>
                  <a:lnTo>
                    <a:pt x="2436850" y="6731"/>
                  </a:lnTo>
                  <a:lnTo>
                    <a:pt x="2439644" y="7747"/>
                  </a:lnTo>
                  <a:lnTo>
                    <a:pt x="2442438" y="8762"/>
                  </a:lnTo>
                  <a:lnTo>
                    <a:pt x="2444470" y="10033"/>
                  </a:lnTo>
                  <a:lnTo>
                    <a:pt x="2445486" y="11430"/>
                  </a:lnTo>
                  <a:lnTo>
                    <a:pt x="2446629" y="12953"/>
                  </a:lnTo>
                  <a:lnTo>
                    <a:pt x="2447137" y="14605"/>
                  </a:lnTo>
                  <a:lnTo>
                    <a:pt x="2447137" y="16383"/>
                  </a:lnTo>
                  <a:lnTo>
                    <a:pt x="2447137" y="19431"/>
                  </a:lnTo>
                  <a:lnTo>
                    <a:pt x="2446375" y="22606"/>
                  </a:lnTo>
                  <a:lnTo>
                    <a:pt x="2444724" y="25908"/>
                  </a:lnTo>
                  <a:lnTo>
                    <a:pt x="2443073" y="29210"/>
                  </a:lnTo>
                  <a:lnTo>
                    <a:pt x="2440025" y="34417"/>
                  </a:lnTo>
                  <a:lnTo>
                    <a:pt x="2435453" y="41528"/>
                  </a:lnTo>
                  <a:lnTo>
                    <a:pt x="2338425" y="168528"/>
                  </a:lnTo>
                  <a:lnTo>
                    <a:pt x="2444216" y="328295"/>
                  </a:lnTo>
                  <a:lnTo>
                    <a:pt x="2452598" y="347599"/>
                  </a:lnTo>
                  <a:lnTo>
                    <a:pt x="2452598" y="348996"/>
                  </a:lnTo>
                  <a:lnTo>
                    <a:pt x="2452598" y="351027"/>
                  </a:lnTo>
                  <a:lnTo>
                    <a:pt x="2452090" y="352806"/>
                  </a:lnTo>
                  <a:lnTo>
                    <a:pt x="2451074" y="354330"/>
                  </a:lnTo>
                  <a:lnTo>
                    <a:pt x="2450185" y="355853"/>
                  </a:lnTo>
                  <a:lnTo>
                    <a:pt x="2448280" y="357124"/>
                  </a:lnTo>
                  <a:lnTo>
                    <a:pt x="2445359" y="358139"/>
                  </a:lnTo>
                  <a:lnTo>
                    <a:pt x="2442565" y="359156"/>
                  </a:lnTo>
                  <a:lnTo>
                    <a:pt x="2438755" y="359918"/>
                  </a:lnTo>
                  <a:lnTo>
                    <a:pt x="2433802" y="360425"/>
                  </a:lnTo>
                  <a:lnTo>
                    <a:pt x="2428849" y="361061"/>
                  </a:lnTo>
                  <a:lnTo>
                    <a:pt x="2422626" y="361314"/>
                  </a:lnTo>
                  <a:lnTo>
                    <a:pt x="2415260" y="361314"/>
                  </a:lnTo>
                  <a:lnTo>
                    <a:pt x="2376271" y="354075"/>
                  </a:lnTo>
                  <a:lnTo>
                    <a:pt x="2373223" y="349250"/>
                  </a:lnTo>
                  <a:lnTo>
                    <a:pt x="2266416" y="181610"/>
                  </a:lnTo>
                  <a:lnTo>
                    <a:pt x="2266416" y="349250"/>
                  </a:lnTo>
                  <a:lnTo>
                    <a:pt x="2266416" y="351282"/>
                  </a:lnTo>
                  <a:lnTo>
                    <a:pt x="2265781" y="353060"/>
                  </a:lnTo>
                  <a:lnTo>
                    <a:pt x="2248128" y="360425"/>
                  </a:lnTo>
                  <a:lnTo>
                    <a:pt x="2243556" y="361061"/>
                  </a:lnTo>
                  <a:lnTo>
                    <a:pt x="2237714" y="361314"/>
                  </a:lnTo>
                  <a:lnTo>
                    <a:pt x="2230602" y="361314"/>
                  </a:lnTo>
                  <a:lnTo>
                    <a:pt x="2223744" y="361314"/>
                  </a:lnTo>
                  <a:lnTo>
                    <a:pt x="2217902" y="361061"/>
                  </a:lnTo>
                  <a:lnTo>
                    <a:pt x="2213330" y="360425"/>
                  </a:lnTo>
                  <a:lnTo>
                    <a:pt x="2208631" y="359918"/>
                  </a:lnTo>
                  <a:lnTo>
                    <a:pt x="2196312" y="354457"/>
                  </a:lnTo>
                  <a:lnTo>
                    <a:pt x="2195169" y="353060"/>
                  </a:lnTo>
                  <a:lnTo>
                    <a:pt x="2194534" y="351282"/>
                  </a:lnTo>
                  <a:lnTo>
                    <a:pt x="2194534" y="349250"/>
                  </a:lnTo>
                  <a:lnTo>
                    <a:pt x="2194534" y="16383"/>
                  </a:lnTo>
                  <a:lnTo>
                    <a:pt x="2194534" y="14350"/>
                  </a:lnTo>
                  <a:lnTo>
                    <a:pt x="2195169" y="12700"/>
                  </a:lnTo>
                  <a:lnTo>
                    <a:pt x="2213330" y="5461"/>
                  </a:lnTo>
                  <a:lnTo>
                    <a:pt x="2217902" y="4952"/>
                  </a:lnTo>
                  <a:lnTo>
                    <a:pt x="2223744" y="4572"/>
                  </a:lnTo>
                  <a:lnTo>
                    <a:pt x="2230602" y="4572"/>
                  </a:lnTo>
                  <a:close/>
                </a:path>
                <a:path w="2453005" h="366394">
                  <a:moveTo>
                    <a:pt x="352107" y="4572"/>
                  </a:moveTo>
                  <a:lnTo>
                    <a:pt x="392671" y="6985"/>
                  </a:lnTo>
                  <a:lnTo>
                    <a:pt x="400316" y="11430"/>
                  </a:lnTo>
                  <a:lnTo>
                    <a:pt x="401866" y="13462"/>
                  </a:lnTo>
                  <a:lnTo>
                    <a:pt x="403186" y="16256"/>
                  </a:lnTo>
                  <a:lnTo>
                    <a:pt x="404279" y="19685"/>
                  </a:lnTo>
                  <a:lnTo>
                    <a:pt x="513511" y="332867"/>
                  </a:lnTo>
                  <a:lnTo>
                    <a:pt x="515696" y="339471"/>
                  </a:lnTo>
                  <a:lnTo>
                    <a:pt x="517067" y="344677"/>
                  </a:lnTo>
                  <a:lnTo>
                    <a:pt x="517613" y="348488"/>
                  </a:lnTo>
                  <a:lnTo>
                    <a:pt x="518159" y="352298"/>
                  </a:lnTo>
                  <a:lnTo>
                    <a:pt x="517423" y="355219"/>
                  </a:lnTo>
                  <a:lnTo>
                    <a:pt x="492671" y="361314"/>
                  </a:lnTo>
                  <a:lnTo>
                    <a:pt x="483743" y="361314"/>
                  </a:lnTo>
                  <a:lnTo>
                    <a:pt x="474459" y="361314"/>
                  </a:lnTo>
                  <a:lnTo>
                    <a:pt x="467220" y="361188"/>
                  </a:lnTo>
                  <a:lnTo>
                    <a:pt x="462038" y="360934"/>
                  </a:lnTo>
                  <a:lnTo>
                    <a:pt x="456844" y="360680"/>
                  </a:lnTo>
                  <a:lnTo>
                    <a:pt x="441693" y="350138"/>
                  </a:lnTo>
                  <a:lnTo>
                    <a:pt x="417931" y="279146"/>
                  </a:lnTo>
                  <a:lnTo>
                    <a:pt x="285203" y="279146"/>
                  </a:lnTo>
                  <a:lnTo>
                    <a:pt x="262813" y="348234"/>
                  </a:lnTo>
                  <a:lnTo>
                    <a:pt x="262077" y="350774"/>
                  </a:lnTo>
                  <a:lnTo>
                    <a:pt x="261124" y="352933"/>
                  </a:lnTo>
                  <a:lnTo>
                    <a:pt x="259943" y="354584"/>
                  </a:lnTo>
                  <a:lnTo>
                    <a:pt x="258762" y="356362"/>
                  </a:lnTo>
                  <a:lnTo>
                    <a:pt x="256844" y="357759"/>
                  </a:lnTo>
                  <a:lnTo>
                    <a:pt x="254203" y="358648"/>
                  </a:lnTo>
                  <a:lnTo>
                    <a:pt x="251561" y="359663"/>
                  </a:lnTo>
                  <a:lnTo>
                    <a:pt x="247827" y="360425"/>
                  </a:lnTo>
                  <a:lnTo>
                    <a:pt x="243014" y="360807"/>
                  </a:lnTo>
                  <a:lnTo>
                    <a:pt x="238188" y="361061"/>
                  </a:lnTo>
                  <a:lnTo>
                    <a:pt x="231851" y="361314"/>
                  </a:lnTo>
                  <a:lnTo>
                    <a:pt x="224028" y="361314"/>
                  </a:lnTo>
                  <a:lnTo>
                    <a:pt x="215658" y="361314"/>
                  </a:lnTo>
                  <a:lnTo>
                    <a:pt x="209105" y="361061"/>
                  </a:lnTo>
                  <a:lnTo>
                    <a:pt x="204368" y="360425"/>
                  </a:lnTo>
                  <a:lnTo>
                    <a:pt x="199631" y="359918"/>
                  </a:lnTo>
                  <a:lnTo>
                    <a:pt x="196354" y="358648"/>
                  </a:lnTo>
                  <a:lnTo>
                    <a:pt x="194538" y="356488"/>
                  </a:lnTo>
                  <a:lnTo>
                    <a:pt x="192709" y="354457"/>
                  </a:lnTo>
                  <a:lnTo>
                    <a:pt x="192074" y="351409"/>
                  </a:lnTo>
                  <a:lnTo>
                    <a:pt x="192620" y="347599"/>
                  </a:lnTo>
                  <a:lnTo>
                    <a:pt x="193167" y="343788"/>
                  </a:lnTo>
                  <a:lnTo>
                    <a:pt x="305689" y="18796"/>
                  </a:lnTo>
                  <a:lnTo>
                    <a:pt x="309511" y="11302"/>
                  </a:lnTo>
                  <a:lnTo>
                    <a:pt x="310959" y="9398"/>
                  </a:lnTo>
                  <a:lnTo>
                    <a:pt x="329717" y="5080"/>
                  </a:lnTo>
                  <a:lnTo>
                    <a:pt x="335356" y="4825"/>
                  </a:lnTo>
                  <a:lnTo>
                    <a:pt x="342823" y="4572"/>
                  </a:lnTo>
                  <a:lnTo>
                    <a:pt x="352107" y="4572"/>
                  </a:lnTo>
                  <a:close/>
                </a:path>
                <a:path w="2453005" h="366394">
                  <a:moveTo>
                    <a:pt x="703186" y="508"/>
                  </a:moveTo>
                  <a:lnTo>
                    <a:pt x="744731" y="5794"/>
                  </a:lnTo>
                  <a:lnTo>
                    <a:pt x="777722" y="18542"/>
                  </a:lnTo>
                  <a:lnTo>
                    <a:pt x="783945" y="21971"/>
                  </a:lnTo>
                  <a:lnTo>
                    <a:pt x="788263" y="25019"/>
                  </a:lnTo>
                  <a:lnTo>
                    <a:pt x="790676" y="27432"/>
                  </a:lnTo>
                  <a:lnTo>
                    <a:pt x="793216" y="29845"/>
                  </a:lnTo>
                  <a:lnTo>
                    <a:pt x="797915" y="39877"/>
                  </a:lnTo>
                  <a:lnTo>
                    <a:pt x="798550" y="42418"/>
                  </a:lnTo>
                  <a:lnTo>
                    <a:pt x="798931" y="45465"/>
                  </a:lnTo>
                  <a:lnTo>
                    <a:pt x="799185" y="48895"/>
                  </a:lnTo>
                  <a:lnTo>
                    <a:pt x="799439" y="52324"/>
                  </a:lnTo>
                  <a:lnTo>
                    <a:pt x="799566" y="56642"/>
                  </a:lnTo>
                  <a:lnTo>
                    <a:pt x="799566" y="61722"/>
                  </a:lnTo>
                  <a:lnTo>
                    <a:pt x="799566" y="67183"/>
                  </a:lnTo>
                  <a:lnTo>
                    <a:pt x="791184" y="91694"/>
                  </a:lnTo>
                  <a:lnTo>
                    <a:pt x="789533" y="91694"/>
                  </a:lnTo>
                  <a:lnTo>
                    <a:pt x="786739" y="91694"/>
                  </a:lnTo>
                  <a:lnTo>
                    <a:pt x="783310" y="90170"/>
                  </a:lnTo>
                  <a:lnTo>
                    <a:pt x="779119" y="86995"/>
                  </a:lnTo>
                  <a:lnTo>
                    <a:pt x="774928" y="83820"/>
                  </a:lnTo>
                  <a:lnTo>
                    <a:pt x="739101" y="65659"/>
                  </a:lnTo>
                  <a:lnTo>
                    <a:pt x="706196" y="60833"/>
                  </a:lnTo>
                  <a:lnTo>
                    <a:pt x="695961" y="61378"/>
                  </a:lnTo>
                  <a:lnTo>
                    <a:pt x="653348" y="79930"/>
                  </a:lnTo>
                  <a:lnTo>
                    <a:pt x="630304" y="111744"/>
                  </a:lnTo>
                  <a:lnTo>
                    <a:pt x="618393" y="156813"/>
                  </a:lnTo>
                  <a:lnTo>
                    <a:pt x="616889" y="183769"/>
                  </a:lnTo>
                  <a:lnTo>
                    <a:pt x="617290" y="198846"/>
                  </a:lnTo>
                  <a:lnTo>
                    <a:pt x="623303" y="237744"/>
                  </a:lnTo>
                  <a:lnTo>
                    <a:pt x="641604" y="275336"/>
                  </a:lnTo>
                  <a:lnTo>
                    <a:pt x="678943" y="300474"/>
                  </a:lnTo>
                  <a:lnTo>
                    <a:pt x="708101" y="304546"/>
                  </a:lnTo>
                  <a:lnTo>
                    <a:pt x="717338" y="304260"/>
                  </a:lnTo>
                  <a:lnTo>
                    <a:pt x="759806" y="292687"/>
                  </a:lnTo>
                  <a:lnTo>
                    <a:pt x="781405" y="280162"/>
                  </a:lnTo>
                  <a:lnTo>
                    <a:pt x="785723" y="277240"/>
                  </a:lnTo>
                  <a:lnTo>
                    <a:pt x="789025" y="275844"/>
                  </a:lnTo>
                  <a:lnTo>
                    <a:pt x="791438" y="275844"/>
                  </a:lnTo>
                  <a:lnTo>
                    <a:pt x="793216" y="275844"/>
                  </a:lnTo>
                  <a:lnTo>
                    <a:pt x="800709" y="299593"/>
                  </a:lnTo>
                  <a:lnTo>
                    <a:pt x="800709" y="306197"/>
                  </a:lnTo>
                  <a:lnTo>
                    <a:pt x="800709" y="310642"/>
                  </a:lnTo>
                  <a:lnTo>
                    <a:pt x="799058" y="325882"/>
                  </a:lnTo>
                  <a:lnTo>
                    <a:pt x="798550" y="328168"/>
                  </a:lnTo>
                  <a:lnTo>
                    <a:pt x="792454" y="337438"/>
                  </a:lnTo>
                  <a:lnTo>
                    <a:pt x="790549" y="339471"/>
                  </a:lnTo>
                  <a:lnTo>
                    <a:pt x="786612" y="342138"/>
                  </a:lnTo>
                  <a:lnTo>
                    <a:pt x="780897" y="345439"/>
                  </a:lnTo>
                  <a:lnTo>
                    <a:pt x="775182" y="348742"/>
                  </a:lnTo>
                  <a:lnTo>
                    <a:pt x="731456" y="362458"/>
                  </a:lnTo>
                  <a:lnTo>
                    <a:pt x="696912" y="365378"/>
                  </a:lnTo>
                  <a:lnTo>
                    <a:pt x="679193" y="364686"/>
                  </a:lnTo>
                  <a:lnTo>
                    <a:pt x="631367" y="354202"/>
                  </a:lnTo>
                  <a:lnTo>
                    <a:pt x="592446" y="331182"/>
                  </a:lnTo>
                  <a:lnTo>
                    <a:pt x="563565" y="295751"/>
                  </a:lnTo>
                  <a:lnTo>
                    <a:pt x="545476" y="247818"/>
                  </a:lnTo>
                  <a:lnTo>
                    <a:pt x="540014" y="209008"/>
                  </a:lnTo>
                  <a:lnTo>
                    <a:pt x="539330" y="187578"/>
                  </a:lnTo>
                  <a:lnTo>
                    <a:pt x="540081" y="165719"/>
                  </a:lnTo>
                  <a:lnTo>
                    <a:pt x="546087" y="125714"/>
                  </a:lnTo>
                  <a:lnTo>
                    <a:pt x="565750" y="75469"/>
                  </a:lnTo>
                  <a:lnTo>
                    <a:pt x="596259" y="37722"/>
                  </a:lnTo>
                  <a:lnTo>
                    <a:pt x="636689" y="12826"/>
                  </a:lnTo>
                  <a:lnTo>
                    <a:pt x="685407" y="1271"/>
                  </a:lnTo>
                  <a:lnTo>
                    <a:pt x="703186" y="508"/>
                  </a:lnTo>
                  <a:close/>
                </a:path>
                <a:path w="2453005" h="366394">
                  <a:moveTo>
                    <a:pt x="1970633" y="0"/>
                  </a:moveTo>
                  <a:lnTo>
                    <a:pt x="2025569" y="6000"/>
                  </a:lnTo>
                  <a:lnTo>
                    <a:pt x="2069677" y="24193"/>
                  </a:lnTo>
                  <a:lnTo>
                    <a:pt x="2102527" y="55219"/>
                  </a:lnTo>
                  <a:lnTo>
                    <a:pt x="2123922" y="99313"/>
                  </a:lnTo>
                  <a:lnTo>
                    <a:pt x="2133816" y="156696"/>
                  </a:lnTo>
                  <a:lnTo>
                    <a:pt x="2134463" y="178815"/>
                  </a:lnTo>
                  <a:lnTo>
                    <a:pt x="2133792" y="200245"/>
                  </a:lnTo>
                  <a:lnTo>
                    <a:pt x="2128355" y="239627"/>
                  </a:lnTo>
                  <a:lnTo>
                    <a:pt x="2110000" y="289575"/>
                  </a:lnTo>
                  <a:lnTo>
                    <a:pt x="2079623" y="327737"/>
                  </a:lnTo>
                  <a:lnTo>
                    <a:pt x="2037689" y="353187"/>
                  </a:lnTo>
                  <a:lnTo>
                    <a:pt x="1984343" y="365099"/>
                  </a:lnTo>
                  <a:lnTo>
                    <a:pt x="1964029" y="365887"/>
                  </a:lnTo>
                  <a:lnTo>
                    <a:pt x="1944100" y="365220"/>
                  </a:lnTo>
                  <a:lnTo>
                    <a:pt x="1892147" y="355219"/>
                  </a:lnTo>
                  <a:lnTo>
                    <a:pt x="1851821" y="332609"/>
                  </a:lnTo>
                  <a:lnTo>
                    <a:pt x="1822980" y="297116"/>
                  </a:lnTo>
                  <a:lnTo>
                    <a:pt x="1805732" y="248102"/>
                  </a:lnTo>
                  <a:lnTo>
                    <a:pt x="1800588" y="207716"/>
                  </a:lnTo>
                  <a:lnTo>
                    <a:pt x="1799945" y="185165"/>
                  </a:lnTo>
                  <a:lnTo>
                    <a:pt x="1800634" y="164260"/>
                  </a:lnTo>
                  <a:lnTo>
                    <a:pt x="1806107" y="125640"/>
                  </a:lnTo>
                  <a:lnTo>
                    <a:pt x="1824456" y="76231"/>
                  </a:lnTo>
                  <a:lnTo>
                    <a:pt x="1854785" y="38348"/>
                  </a:lnTo>
                  <a:lnTo>
                    <a:pt x="1896719" y="12826"/>
                  </a:lnTo>
                  <a:lnTo>
                    <a:pt x="1950226" y="807"/>
                  </a:lnTo>
                  <a:lnTo>
                    <a:pt x="1970633" y="0"/>
                  </a:lnTo>
                  <a:close/>
                </a:path>
                <a:path w="2453005" h="366394">
                  <a:moveTo>
                    <a:pt x="1592681" y="0"/>
                  </a:moveTo>
                  <a:lnTo>
                    <a:pt x="1647617" y="6000"/>
                  </a:lnTo>
                  <a:lnTo>
                    <a:pt x="1691725" y="24193"/>
                  </a:lnTo>
                  <a:lnTo>
                    <a:pt x="1724575" y="55219"/>
                  </a:lnTo>
                  <a:lnTo>
                    <a:pt x="1745970" y="99313"/>
                  </a:lnTo>
                  <a:lnTo>
                    <a:pt x="1755864" y="156696"/>
                  </a:lnTo>
                  <a:lnTo>
                    <a:pt x="1756511" y="178815"/>
                  </a:lnTo>
                  <a:lnTo>
                    <a:pt x="1755840" y="200245"/>
                  </a:lnTo>
                  <a:lnTo>
                    <a:pt x="1750403" y="239627"/>
                  </a:lnTo>
                  <a:lnTo>
                    <a:pt x="1732048" y="289575"/>
                  </a:lnTo>
                  <a:lnTo>
                    <a:pt x="1701671" y="327737"/>
                  </a:lnTo>
                  <a:lnTo>
                    <a:pt x="1659737" y="353187"/>
                  </a:lnTo>
                  <a:lnTo>
                    <a:pt x="1606391" y="365099"/>
                  </a:lnTo>
                  <a:lnTo>
                    <a:pt x="1586077" y="365887"/>
                  </a:lnTo>
                  <a:lnTo>
                    <a:pt x="1566148" y="365220"/>
                  </a:lnTo>
                  <a:lnTo>
                    <a:pt x="1514195" y="355219"/>
                  </a:lnTo>
                  <a:lnTo>
                    <a:pt x="1473869" y="332609"/>
                  </a:lnTo>
                  <a:lnTo>
                    <a:pt x="1445028" y="297116"/>
                  </a:lnTo>
                  <a:lnTo>
                    <a:pt x="1427780" y="248102"/>
                  </a:lnTo>
                  <a:lnTo>
                    <a:pt x="1422636" y="207716"/>
                  </a:lnTo>
                  <a:lnTo>
                    <a:pt x="1421993" y="185165"/>
                  </a:lnTo>
                  <a:lnTo>
                    <a:pt x="1422682" y="164260"/>
                  </a:lnTo>
                  <a:lnTo>
                    <a:pt x="1428155" y="125640"/>
                  </a:lnTo>
                  <a:lnTo>
                    <a:pt x="1446504" y="76231"/>
                  </a:lnTo>
                  <a:lnTo>
                    <a:pt x="1476833" y="38348"/>
                  </a:lnTo>
                  <a:lnTo>
                    <a:pt x="1518767" y="12826"/>
                  </a:lnTo>
                  <a:lnTo>
                    <a:pt x="1572274" y="807"/>
                  </a:lnTo>
                  <a:lnTo>
                    <a:pt x="1592681" y="0"/>
                  </a:lnTo>
                  <a:close/>
                </a:path>
              </a:pathLst>
            </a:custGeom>
            <a:ln w="12192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5751576"/>
              <a:ext cx="9144000" cy="824865"/>
            </a:xfrm>
            <a:custGeom>
              <a:avLst/>
              <a:gdLst/>
              <a:ahLst/>
              <a:cxnLst/>
              <a:rect l="l" t="t" r="r" b="b"/>
              <a:pathLst>
                <a:path w="9144000" h="824865">
                  <a:moveTo>
                    <a:pt x="9144000" y="0"/>
                  </a:moveTo>
                  <a:lnTo>
                    <a:pt x="0" y="0"/>
                  </a:lnTo>
                  <a:lnTo>
                    <a:pt x="0" y="824484"/>
                  </a:lnTo>
                  <a:lnTo>
                    <a:pt x="9144000" y="824484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00371" y="44196"/>
              <a:ext cx="4486656" cy="6428232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49986" y="5677915"/>
            <a:ext cx="6610350" cy="860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605">
              <a:lnSpc>
                <a:spcPts val="3525"/>
              </a:lnSpc>
              <a:spcBef>
                <a:spcPts val="100"/>
              </a:spcBef>
            </a:pPr>
            <a:r>
              <a:rPr sz="3200" b="1" spc="-10" dirty="0">
                <a:solidFill>
                  <a:srgbClr val="375F92"/>
                </a:solidFill>
                <a:latin typeface="Calibri"/>
                <a:cs typeface="Calibri"/>
              </a:rPr>
              <a:t>Pusat</a:t>
            </a:r>
            <a:r>
              <a:rPr sz="3200" b="1" spc="-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375F92"/>
                </a:solidFill>
                <a:latin typeface="Calibri"/>
                <a:cs typeface="Calibri"/>
              </a:rPr>
              <a:t>Pembangunan</a:t>
            </a:r>
            <a:r>
              <a:rPr sz="3200" b="1" spc="-4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375F92"/>
                </a:solidFill>
                <a:latin typeface="Calibri"/>
                <a:cs typeface="Calibri"/>
              </a:rPr>
              <a:t>Holistik</a:t>
            </a:r>
            <a:r>
              <a:rPr sz="3200" b="1" spc="-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375F92"/>
                </a:solidFill>
                <a:latin typeface="Calibri"/>
                <a:cs typeface="Calibri"/>
              </a:rPr>
              <a:t>Pelajar</a:t>
            </a:r>
            <a:endParaRPr sz="3200" dirty="0">
              <a:latin typeface="Calibri"/>
              <a:cs typeface="Calibri"/>
            </a:endParaRPr>
          </a:p>
          <a:p>
            <a:pPr marL="12700">
              <a:lnSpc>
                <a:spcPts val="3045"/>
              </a:lnSpc>
            </a:pPr>
            <a:r>
              <a:rPr sz="2800" spc="-15" dirty="0">
                <a:solidFill>
                  <a:srgbClr val="006FC0"/>
                </a:solidFill>
                <a:latin typeface="Calibri"/>
                <a:cs typeface="Calibri"/>
              </a:rPr>
              <a:t>http</a:t>
            </a:r>
            <a:r>
              <a:rPr sz="2800" spc="-15" dirty="0">
                <a:solidFill>
                  <a:srgbClr val="006FC0"/>
                </a:solidFill>
                <a:latin typeface="Calibri"/>
                <a:cs typeface="Calibri"/>
                <a:hlinkClick r:id="rId10"/>
              </a:rPr>
              <a:t>s://w</a:t>
            </a:r>
            <a:r>
              <a:rPr sz="2800" spc="-15" dirty="0">
                <a:solidFill>
                  <a:srgbClr val="006FC0"/>
                </a:solidFill>
                <a:latin typeface="Calibri"/>
                <a:cs typeface="Calibri"/>
              </a:rPr>
              <a:t>ww.facebook.com/</a:t>
            </a:r>
            <a:r>
              <a:rPr sz="2800" b="1" spc="-15" dirty="0">
                <a:solidFill>
                  <a:srgbClr val="006FC0"/>
                </a:solidFill>
                <a:latin typeface="Calibri"/>
                <a:cs typeface="Calibri"/>
              </a:rPr>
              <a:t>pph</a:t>
            </a:r>
            <a:r>
              <a:rPr lang="en-MY" sz="2800" b="1" spc="-15" dirty="0" err="1">
                <a:solidFill>
                  <a:srgbClr val="006FC0"/>
                </a:solidFill>
                <a:latin typeface="Calibri"/>
                <a:cs typeface="Calibri"/>
              </a:rPr>
              <a:t>punisza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225296" y="1440180"/>
            <a:ext cx="1932939" cy="3907790"/>
            <a:chOff x="1225296" y="1440180"/>
            <a:chExt cx="1932939" cy="3907790"/>
          </a:xfrm>
        </p:grpSpPr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30452" y="1440180"/>
              <a:ext cx="1722120" cy="165201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25296" y="3415284"/>
              <a:ext cx="1932431" cy="19324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23759" y="6588252"/>
              <a:ext cx="1920239" cy="269875"/>
            </a:xfrm>
            <a:custGeom>
              <a:avLst/>
              <a:gdLst/>
              <a:ahLst/>
              <a:cxnLst/>
              <a:rect l="l" t="t" r="r" b="b"/>
              <a:pathLst>
                <a:path w="1920240" h="269875">
                  <a:moveTo>
                    <a:pt x="1920240" y="0"/>
                  </a:moveTo>
                  <a:lnTo>
                    <a:pt x="177800" y="0"/>
                  </a:lnTo>
                  <a:lnTo>
                    <a:pt x="0" y="269747"/>
                  </a:lnTo>
                  <a:lnTo>
                    <a:pt x="1920240" y="269747"/>
                  </a:lnTo>
                  <a:lnTo>
                    <a:pt x="192024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559167" y="6613652"/>
            <a:ext cx="15068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www.pphp.unisza.edu.my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6833870"/>
            <a:chOff x="0" y="0"/>
            <a:chExt cx="9144000" cy="683387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0543" y="6588250"/>
              <a:ext cx="184403" cy="2453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11079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0946" y="501776"/>
              <a:ext cx="2763367" cy="36588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96897" y="575563"/>
              <a:ext cx="1104900" cy="150495"/>
            </a:xfrm>
            <a:custGeom>
              <a:avLst/>
              <a:gdLst/>
              <a:ahLst/>
              <a:cxnLst/>
              <a:rect l="l" t="t" r="r" b="b"/>
              <a:pathLst>
                <a:path w="1104900" h="150495">
                  <a:moveTo>
                    <a:pt x="1054227" y="0"/>
                  </a:moveTo>
                  <a:lnTo>
                    <a:pt x="1004316" y="150113"/>
                  </a:lnTo>
                  <a:lnTo>
                    <a:pt x="1104519" y="150113"/>
                  </a:lnTo>
                  <a:lnTo>
                    <a:pt x="1054481" y="0"/>
                  </a:lnTo>
                  <a:lnTo>
                    <a:pt x="1054227" y="0"/>
                  </a:lnTo>
                  <a:close/>
                </a:path>
                <a:path w="1104900" h="150495">
                  <a:moveTo>
                    <a:pt x="49910" y="0"/>
                  </a:moveTo>
                  <a:lnTo>
                    <a:pt x="0" y="150113"/>
                  </a:lnTo>
                  <a:lnTo>
                    <a:pt x="100203" y="150113"/>
                  </a:lnTo>
                  <a:lnTo>
                    <a:pt x="50165" y="0"/>
                  </a:lnTo>
                  <a:lnTo>
                    <a:pt x="49910" y="0"/>
                  </a:lnTo>
                  <a:close/>
                </a:path>
              </a:pathLst>
            </a:custGeom>
            <a:ln w="12192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74442" y="556894"/>
              <a:ext cx="109981" cy="11239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10946" y="501776"/>
              <a:ext cx="2763520" cy="366395"/>
            </a:xfrm>
            <a:custGeom>
              <a:avLst/>
              <a:gdLst/>
              <a:ahLst/>
              <a:cxnLst/>
              <a:rect l="l" t="t" r="r" b="b"/>
              <a:pathLst>
                <a:path w="2763520" h="366394">
                  <a:moveTo>
                    <a:pt x="2378557" y="6223"/>
                  </a:moveTo>
                  <a:lnTo>
                    <a:pt x="2425547" y="6223"/>
                  </a:lnTo>
                  <a:lnTo>
                    <a:pt x="2433929" y="6223"/>
                  </a:lnTo>
                  <a:lnTo>
                    <a:pt x="2441168" y="6985"/>
                  </a:lnTo>
                  <a:lnTo>
                    <a:pt x="2447137" y="8382"/>
                  </a:lnTo>
                  <a:lnTo>
                    <a:pt x="2453106" y="9651"/>
                  </a:lnTo>
                  <a:lnTo>
                    <a:pt x="2458313" y="11937"/>
                  </a:lnTo>
                  <a:lnTo>
                    <a:pt x="2462631" y="15112"/>
                  </a:lnTo>
                  <a:lnTo>
                    <a:pt x="2467076" y="18287"/>
                  </a:lnTo>
                  <a:lnTo>
                    <a:pt x="2470632" y="22478"/>
                  </a:lnTo>
                  <a:lnTo>
                    <a:pt x="2473553" y="27686"/>
                  </a:lnTo>
                  <a:lnTo>
                    <a:pt x="2476474" y="32893"/>
                  </a:lnTo>
                  <a:lnTo>
                    <a:pt x="2479014" y="39370"/>
                  </a:lnTo>
                  <a:lnTo>
                    <a:pt x="2481300" y="46989"/>
                  </a:lnTo>
                  <a:lnTo>
                    <a:pt x="2557754" y="257556"/>
                  </a:lnTo>
                  <a:lnTo>
                    <a:pt x="2558770" y="257556"/>
                  </a:lnTo>
                  <a:lnTo>
                    <a:pt x="2638018" y="47498"/>
                  </a:lnTo>
                  <a:lnTo>
                    <a:pt x="2640431" y="39877"/>
                  </a:lnTo>
                  <a:lnTo>
                    <a:pt x="2642971" y="33400"/>
                  </a:lnTo>
                  <a:lnTo>
                    <a:pt x="2668879" y="8382"/>
                  </a:lnTo>
                  <a:lnTo>
                    <a:pt x="2673959" y="6985"/>
                  </a:lnTo>
                  <a:lnTo>
                    <a:pt x="2679928" y="6223"/>
                  </a:lnTo>
                  <a:lnTo>
                    <a:pt x="2686659" y="6223"/>
                  </a:lnTo>
                  <a:lnTo>
                    <a:pt x="2734919" y="6223"/>
                  </a:lnTo>
                  <a:lnTo>
                    <a:pt x="2739872" y="6223"/>
                  </a:lnTo>
                  <a:lnTo>
                    <a:pt x="2744063" y="6858"/>
                  </a:lnTo>
                  <a:lnTo>
                    <a:pt x="2747619" y="8127"/>
                  </a:lnTo>
                  <a:lnTo>
                    <a:pt x="2751175" y="9398"/>
                  </a:lnTo>
                  <a:lnTo>
                    <a:pt x="2754096" y="11302"/>
                  </a:lnTo>
                  <a:lnTo>
                    <a:pt x="2756382" y="13843"/>
                  </a:lnTo>
                  <a:lnTo>
                    <a:pt x="2758668" y="16256"/>
                  </a:lnTo>
                  <a:lnTo>
                    <a:pt x="2760446" y="19303"/>
                  </a:lnTo>
                  <a:lnTo>
                    <a:pt x="2761589" y="22733"/>
                  </a:lnTo>
                  <a:lnTo>
                    <a:pt x="2762732" y="26288"/>
                  </a:lnTo>
                  <a:lnTo>
                    <a:pt x="2763367" y="30352"/>
                  </a:lnTo>
                  <a:lnTo>
                    <a:pt x="2763367" y="34925"/>
                  </a:lnTo>
                  <a:lnTo>
                    <a:pt x="2763367" y="349885"/>
                  </a:lnTo>
                  <a:lnTo>
                    <a:pt x="2763367" y="351663"/>
                  </a:lnTo>
                  <a:lnTo>
                    <a:pt x="2762859" y="353313"/>
                  </a:lnTo>
                  <a:lnTo>
                    <a:pt x="2761843" y="354711"/>
                  </a:lnTo>
                  <a:lnTo>
                    <a:pt x="2760827" y="356235"/>
                  </a:lnTo>
                  <a:lnTo>
                    <a:pt x="2745841" y="360425"/>
                  </a:lnTo>
                  <a:lnTo>
                    <a:pt x="2741523" y="361061"/>
                  </a:lnTo>
                  <a:lnTo>
                    <a:pt x="2735935" y="361314"/>
                  </a:lnTo>
                  <a:lnTo>
                    <a:pt x="2729204" y="361314"/>
                  </a:lnTo>
                  <a:lnTo>
                    <a:pt x="2722727" y="361314"/>
                  </a:lnTo>
                  <a:lnTo>
                    <a:pt x="2717266" y="361061"/>
                  </a:lnTo>
                  <a:lnTo>
                    <a:pt x="2712821" y="360425"/>
                  </a:lnTo>
                  <a:lnTo>
                    <a:pt x="2708503" y="359918"/>
                  </a:lnTo>
                  <a:lnTo>
                    <a:pt x="2695422" y="351663"/>
                  </a:lnTo>
                  <a:lnTo>
                    <a:pt x="2695422" y="349885"/>
                  </a:lnTo>
                  <a:lnTo>
                    <a:pt x="2695422" y="62230"/>
                  </a:lnTo>
                  <a:lnTo>
                    <a:pt x="2694787" y="62230"/>
                  </a:lnTo>
                  <a:lnTo>
                    <a:pt x="2592425" y="349503"/>
                  </a:lnTo>
                  <a:lnTo>
                    <a:pt x="2591663" y="351917"/>
                  </a:lnTo>
                  <a:lnTo>
                    <a:pt x="2590520" y="353822"/>
                  </a:lnTo>
                  <a:lnTo>
                    <a:pt x="2588869" y="355473"/>
                  </a:lnTo>
                  <a:lnTo>
                    <a:pt x="2587218" y="356997"/>
                  </a:lnTo>
                  <a:lnTo>
                    <a:pt x="2584932" y="358267"/>
                  </a:lnTo>
                  <a:lnTo>
                    <a:pt x="2582138" y="359156"/>
                  </a:lnTo>
                  <a:lnTo>
                    <a:pt x="2579344" y="360045"/>
                  </a:lnTo>
                  <a:lnTo>
                    <a:pt x="2575788" y="360680"/>
                  </a:lnTo>
                  <a:lnTo>
                    <a:pt x="2571343" y="360934"/>
                  </a:lnTo>
                  <a:lnTo>
                    <a:pt x="2567025" y="361188"/>
                  </a:lnTo>
                  <a:lnTo>
                    <a:pt x="2561691" y="361314"/>
                  </a:lnTo>
                  <a:lnTo>
                    <a:pt x="2555595" y="361314"/>
                  </a:lnTo>
                  <a:lnTo>
                    <a:pt x="2549372" y="361314"/>
                  </a:lnTo>
                  <a:lnTo>
                    <a:pt x="2522194" y="354711"/>
                  </a:lnTo>
                  <a:lnTo>
                    <a:pt x="2520543" y="353313"/>
                  </a:lnTo>
                  <a:lnTo>
                    <a:pt x="2519527" y="351536"/>
                  </a:lnTo>
                  <a:lnTo>
                    <a:pt x="2518892" y="349503"/>
                  </a:lnTo>
                  <a:lnTo>
                    <a:pt x="2420086" y="62230"/>
                  </a:lnTo>
                  <a:lnTo>
                    <a:pt x="2419578" y="62230"/>
                  </a:lnTo>
                  <a:lnTo>
                    <a:pt x="2419578" y="349885"/>
                  </a:lnTo>
                  <a:lnTo>
                    <a:pt x="2419578" y="351663"/>
                  </a:lnTo>
                  <a:lnTo>
                    <a:pt x="2419070" y="353313"/>
                  </a:lnTo>
                  <a:lnTo>
                    <a:pt x="2418054" y="354711"/>
                  </a:lnTo>
                  <a:lnTo>
                    <a:pt x="2417038" y="356235"/>
                  </a:lnTo>
                  <a:lnTo>
                    <a:pt x="2401925" y="360425"/>
                  </a:lnTo>
                  <a:lnTo>
                    <a:pt x="2397607" y="361061"/>
                  </a:lnTo>
                  <a:lnTo>
                    <a:pt x="2392146" y="361314"/>
                  </a:lnTo>
                  <a:lnTo>
                    <a:pt x="2385415" y="361314"/>
                  </a:lnTo>
                  <a:lnTo>
                    <a:pt x="2378811" y="361314"/>
                  </a:lnTo>
                  <a:lnTo>
                    <a:pt x="2373350" y="361061"/>
                  </a:lnTo>
                  <a:lnTo>
                    <a:pt x="2369032" y="360425"/>
                  </a:lnTo>
                  <a:lnTo>
                    <a:pt x="2364587" y="359918"/>
                  </a:lnTo>
                  <a:lnTo>
                    <a:pt x="2353030" y="354711"/>
                  </a:lnTo>
                  <a:lnTo>
                    <a:pt x="2352014" y="353313"/>
                  </a:lnTo>
                  <a:lnTo>
                    <a:pt x="2351506" y="351663"/>
                  </a:lnTo>
                  <a:lnTo>
                    <a:pt x="2351506" y="349885"/>
                  </a:lnTo>
                  <a:lnTo>
                    <a:pt x="2351506" y="34925"/>
                  </a:lnTo>
                  <a:lnTo>
                    <a:pt x="2351506" y="25653"/>
                  </a:lnTo>
                  <a:lnTo>
                    <a:pt x="2354046" y="18542"/>
                  </a:lnTo>
                  <a:lnTo>
                    <a:pt x="2358872" y="13588"/>
                  </a:lnTo>
                  <a:lnTo>
                    <a:pt x="2363825" y="8762"/>
                  </a:lnTo>
                  <a:lnTo>
                    <a:pt x="2370429" y="6223"/>
                  </a:lnTo>
                  <a:lnTo>
                    <a:pt x="2378557" y="6223"/>
                  </a:lnTo>
                  <a:close/>
                </a:path>
                <a:path w="2763520" h="366394">
                  <a:moveTo>
                    <a:pt x="1719046" y="6223"/>
                  </a:moveTo>
                  <a:lnTo>
                    <a:pt x="1810486" y="6223"/>
                  </a:lnTo>
                  <a:lnTo>
                    <a:pt x="1819757" y="6223"/>
                  </a:lnTo>
                  <a:lnTo>
                    <a:pt x="1827504" y="6476"/>
                  </a:lnTo>
                  <a:lnTo>
                    <a:pt x="1833473" y="6858"/>
                  </a:lnTo>
                  <a:lnTo>
                    <a:pt x="1839442" y="7238"/>
                  </a:lnTo>
                  <a:lnTo>
                    <a:pt x="1844903" y="7620"/>
                  </a:lnTo>
                  <a:lnTo>
                    <a:pt x="1888210" y="18542"/>
                  </a:lnTo>
                  <a:lnTo>
                    <a:pt x="1922736" y="44035"/>
                  </a:lnTo>
                  <a:lnTo>
                    <a:pt x="1940074" y="83391"/>
                  </a:lnTo>
                  <a:lnTo>
                    <a:pt x="1941677" y="103250"/>
                  </a:lnTo>
                  <a:lnTo>
                    <a:pt x="1941391" y="111918"/>
                  </a:lnTo>
                  <a:lnTo>
                    <a:pt x="1931549" y="149415"/>
                  </a:lnTo>
                  <a:lnTo>
                    <a:pt x="1902307" y="181610"/>
                  </a:lnTo>
                  <a:lnTo>
                    <a:pt x="1873097" y="195199"/>
                  </a:lnTo>
                  <a:lnTo>
                    <a:pt x="1878304" y="197865"/>
                  </a:lnTo>
                  <a:lnTo>
                    <a:pt x="1883257" y="200913"/>
                  </a:lnTo>
                  <a:lnTo>
                    <a:pt x="1887956" y="204597"/>
                  </a:lnTo>
                  <a:lnTo>
                    <a:pt x="1892655" y="208152"/>
                  </a:lnTo>
                  <a:lnTo>
                    <a:pt x="1896973" y="212598"/>
                  </a:lnTo>
                  <a:lnTo>
                    <a:pt x="1901037" y="217805"/>
                  </a:lnTo>
                  <a:lnTo>
                    <a:pt x="1905101" y="223012"/>
                  </a:lnTo>
                  <a:lnTo>
                    <a:pt x="1923262" y="258063"/>
                  </a:lnTo>
                  <a:lnTo>
                    <a:pt x="1953107" y="327660"/>
                  </a:lnTo>
                  <a:lnTo>
                    <a:pt x="1955774" y="334645"/>
                  </a:lnTo>
                  <a:lnTo>
                    <a:pt x="1957679" y="339725"/>
                  </a:lnTo>
                  <a:lnTo>
                    <a:pt x="1958568" y="342900"/>
                  </a:lnTo>
                  <a:lnTo>
                    <a:pt x="1959457" y="346075"/>
                  </a:lnTo>
                  <a:lnTo>
                    <a:pt x="1959965" y="348614"/>
                  </a:lnTo>
                  <a:lnTo>
                    <a:pt x="1959965" y="350393"/>
                  </a:lnTo>
                  <a:lnTo>
                    <a:pt x="1959965" y="352425"/>
                  </a:lnTo>
                  <a:lnTo>
                    <a:pt x="1929104" y="361314"/>
                  </a:lnTo>
                  <a:lnTo>
                    <a:pt x="1920087" y="361314"/>
                  </a:lnTo>
                  <a:lnTo>
                    <a:pt x="1912340" y="361314"/>
                  </a:lnTo>
                  <a:lnTo>
                    <a:pt x="1891004" y="358648"/>
                  </a:lnTo>
                  <a:lnTo>
                    <a:pt x="1888337" y="357759"/>
                  </a:lnTo>
                  <a:lnTo>
                    <a:pt x="1886432" y="356488"/>
                  </a:lnTo>
                  <a:lnTo>
                    <a:pt x="1885416" y="354838"/>
                  </a:lnTo>
                  <a:lnTo>
                    <a:pt x="1884273" y="353313"/>
                  </a:lnTo>
                  <a:lnTo>
                    <a:pt x="1883384" y="351409"/>
                  </a:lnTo>
                  <a:lnTo>
                    <a:pt x="1882622" y="349250"/>
                  </a:lnTo>
                  <a:lnTo>
                    <a:pt x="1850999" y="270383"/>
                  </a:lnTo>
                  <a:lnTo>
                    <a:pt x="1848090" y="263886"/>
                  </a:lnTo>
                  <a:lnTo>
                    <a:pt x="1845252" y="257746"/>
                  </a:lnTo>
                  <a:lnTo>
                    <a:pt x="1842462" y="251987"/>
                  </a:lnTo>
                  <a:lnTo>
                    <a:pt x="1839696" y="246634"/>
                  </a:lnTo>
                  <a:lnTo>
                    <a:pt x="1836140" y="239649"/>
                  </a:lnTo>
                  <a:lnTo>
                    <a:pt x="1799564" y="215137"/>
                  </a:lnTo>
                  <a:lnTo>
                    <a:pt x="1791944" y="215137"/>
                  </a:lnTo>
                  <a:lnTo>
                    <a:pt x="1769592" y="215137"/>
                  </a:lnTo>
                  <a:lnTo>
                    <a:pt x="1769592" y="349885"/>
                  </a:lnTo>
                  <a:lnTo>
                    <a:pt x="1769592" y="351663"/>
                  </a:lnTo>
                  <a:lnTo>
                    <a:pt x="1768957" y="353313"/>
                  </a:lnTo>
                  <a:lnTo>
                    <a:pt x="1751050" y="360425"/>
                  </a:lnTo>
                  <a:lnTo>
                    <a:pt x="1746478" y="361061"/>
                  </a:lnTo>
                  <a:lnTo>
                    <a:pt x="1740636" y="361314"/>
                  </a:lnTo>
                  <a:lnTo>
                    <a:pt x="1733524" y="361314"/>
                  </a:lnTo>
                  <a:lnTo>
                    <a:pt x="1726539" y="361314"/>
                  </a:lnTo>
                  <a:lnTo>
                    <a:pt x="1720824" y="361061"/>
                  </a:lnTo>
                  <a:lnTo>
                    <a:pt x="1716125" y="360425"/>
                  </a:lnTo>
                  <a:lnTo>
                    <a:pt x="1711553" y="359918"/>
                  </a:lnTo>
                  <a:lnTo>
                    <a:pt x="1697710" y="351663"/>
                  </a:lnTo>
                  <a:lnTo>
                    <a:pt x="1697710" y="349885"/>
                  </a:lnTo>
                  <a:lnTo>
                    <a:pt x="1697710" y="28956"/>
                  </a:lnTo>
                  <a:lnTo>
                    <a:pt x="1697710" y="20955"/>
                  </a:lnTo>
                  <a:lnTo>
                    <a:pt x="1699742" y="15112"/>
                  </a:lnTo>
                  <a:lnTo>
                    <a:pt x="1703933" y="11557"/>
                  </a:lnTo>
                  <a:lnTo>
                    <a:pt x="1707997" y="8000"/>
                  </a:lnTo>
                  <a:lnTo>
                    <a:pt x="1713077" y="6223"/>
                  </a:lnTo>
                  <a:lnTo>
                    <a:pt x="1719046" y="6223"/>
                  </a:lnTo>
                  <a:close/>
                </a:path>
                <a:path w="2763520" h="366394">
                  <a:moveTo>
                    <a:pt x="751141" y="6223"/>
                  </a:moveTo>
                  <a:lnTo>
                    <a:pt x="1000226" y="6223"/>
                  </a:lnTo>
                  <a:lnTo>
                    <a:pt x="1001877" y="6223"/>
                  </a:lnTo>
                  <a:lnTo>
                    <a:pt x="1003401" y="6731"/>
                  </a:lnTo>
                  <a:lnTo>
                    <a:pt x="1004671" y="7747"/>
                  </a:lnTo>
                  <a:lnTo>
                    <a:pt x="1006068" y="8762"/>
                  </a:lnTo>
                  <a:lnTo>
                    <a:pt x="1007211" y="10413"/>
                  </a:lnTo>
                  <a:lnTo>
                    <a:pt x="1008100" y="12700"/>
                  </a:lnTo>
                  <a:lnTo>
                    <a:pt x="1008989" y="14986"/>
                  </a:lnTo>
                  <a:lnTo>
                    <a:pt x="1009751" y="18034"/>
                  </a:lnTo>
                  <a:lnTo>
                    <a:pt x="1010132" y="21844"/>
                  </a:lnTo>
                  <a:lnTo>
                    <a:pt x="1010640" y="25653"/>
                  </a:lnTo>
                  <a:lnTo>
                    <a:pt x="1010894" y="30352"/>
                  </a:lnTo>
                  <a:lnTo>
                    <a:pt x="1010894" y="35813"/>
                  </a:lnTo>
                  <a:lnTo>
                    <a:pt x="1010894" y="41021"/>
                  </a:lnTo>
                  <a:lnTo>
                    <a:pt x="1010640" y="45593"/>
                  </a:lnTo>
                  <a:lnTo>
                    <a:pt x="1010132" y="49275"/>
                  </a:lnTo>
                  <a:lnTo>
                    <a:pt x="1009751" y="52959"/>
                  </a:lnTo>
                  <a:lnTo>
                    <a:pt x="1008989" y="56007"/>
                  </a:lnTo>
                  <a:lnTo>
                    <a:pt x="1001877" y="65024"/>
                  </a:lnTo>
                  <a:lnTo>
                    <a:pt x="1000226" y="65024"/>
                  </a:lnTo>
                  <a:lnTo>
                    <a:pt x="911707" y="65024"/>
                  </a:lnTo>
                  <a:lnTo>
                    <a:pt x="911707" y="349885"/>
                  </a:lnTo>
                  <a:lnTo>
                    <a:pt x="911707" y="351663"/>
                  </a:lnTo>
                  <a:lnTo>
                    <a:pt x="911072" y="353313"/>
                  </a:lnTo>
                  <a:lnTo>
                    <a:pt x="909929" y="354711"/>
                  </a:lnTo>
                  <a:lnTo>
                    <a:pt x="908786" y="356235"/>
                  </a:lnTo>
                  <a:lnTo>
                    <a:pt x="906754" y="357377"/>
                  </a:lnTo>
                  <a:lnTo>
                    <a:pt x="904087" y="358267"/>
                  </a:lnTo>
                  <a:lnTo>
                    <a:pt x="901293" y="359156"/>
                  </a:lnTo>
                  <a:lnTo>
                    <a:pt x="897610" y="359918"/>
                  </a:lnTo>
                  <a:lnTo>
                    <a:pt x="893038" y="360425"/>
                  </a:lnTo>
                  <a:lnTo>
                    <a:pt x="888339" y="361061"/>
                  </a:lnTo>
                  <a:lnTo>
                    <a:pt x="882624" y="361314"/>
                  </a:lnTo>
                  <a:lnTo>
                    <a:pt x="875639" y="361314"/>
                  </a:lnTo>
                  <a:lnTo>
                    <a:pt x="868781" y="361314"/>
                  </a:lnTo>
                  <a:lnTo>
                    <a:pt x="862939" y="361061"/>
                  </a:lnTo>
                  <a:lnTo>
                    <a:pt x="858367" y="360425"/>
                  </a:lnTo>
                  <a:lnTo>
                    <a:pt x="853668" y="359918"/>
                  </a:lnTo>
                  <a:lnTo>
                    <a:pt x="849985" y="359156"/>
                  </a:lnTo>
                  <a:lnTo>
                    <a:pt x="847318" y="358267"/>
                  </a:lnTo>
                  <a:lnTo>
                    <a:pt x="844524" y="357377"/>
                  </a:lnTo>
                  <a:lnTo>
                    <a:pt x="842619" y="356235"/>
                  </a:lnTo>
                  <a:lnTo>
                    <a:pt x="841349" y="354711"/>
                  </a:lnTo>
                  <a:lnTo>
                    <a:pt x="840206" y="353313"/>
                  </a:lnTo>
                  <a:lnTo>
                    <a:pt x="839571" y="351663"/>
                  </a:lnTo>
                  <a:lnTo>
                    <a:pt x="839571" y="349885"/>
                  </a:lnTo>
                  <a:lnTo>
                    <a:pt x="839571" y="65024"/>
                  </a:lnTo>
                  <a:lnTo>
                    <a:pt x="751141" y="65024"/>
                  </a:lnTo>
                  <a:lnTo>
                    <a:pt x="749312" y="65024"/>
                  </a:lnTo>
                  <a:lnTo>
                    <a:pt x="747763" y="64388"/>
                  </a:lnTo>
                  <a:lnTo>
                    <a:pt x="741172" y="49275"/>
                  </a:lnTo>
                  <a:lnTo>
                    <a:pt x="740714" y="45593"/>
                  </a:lnTo>
                  <a:lnTo>
                    <a:pt x="740486" y="41021"/>
                  </a:lnTo>
                  <a:lnTo>
                    <a:pt x="740486" y="35813"/>
                  </a:lnTo>
                  <a:lnTo>
                    <a:pt x="740486" y="30352"/>
                  </a:lnTo>
                  <a:lnTo>
                    <a:pt x="740714" y="25653"/>
                  </a:lnTo>
                  <a:lnTo>
                    <a:pt x="741172" y="21844"/>
                  </a:lnTo>
                  <a:lnTo>
                    <a:pt x="741629" y="18034"/>
                  </a:lnTo>
                  <a:lnTo>
                    <a:pt x="742302" y="14986"/>
                  </a:lnTo>
                  <a:lnTo>
                    <a:pt x="743216" y="12700"/>
                  </a:lnTo>
                  <a:lnTo>
                    <a:pt x="744131" y="10413"/>
                  </a:lnTo>
                  <a:lnTo>
                    <a:pt x="745223" y="8762"/>
                  </a:lnTo>
                  <a:lnTo>
                    <a:pt x="746493" y="7747"/>
                  </a:lnTo>
                  <a:lnTo>
                    <a:pt x="747763" y="6731"/>
                  </a:lnTo>
                  <a:lnTo>
                    <a:pt x="749312" y="6223"/>
                  </a:lnTo>
                  <a:lnTo>
                    <a:pt x="751141" y="6223"/>
                  </a:lnTo>
                  <a:close/>
                </a:path>
                <a:path w="2763520" h="366394">
                  <a:moveTo>
                    <a:pt x="409346" y="5207"/>
                  </a:moveTo>
                  <a:lnTo>
                    <a:pt x="415531" y="5207"/>
                  </a:lnTo>
                  <a:lnTo>
                    <a:pt x="420725" y="5461"/>
                  </a:lnTo>
                  <a:lnTo>
                    <a:pt x="439381" y="12064"/>
                  </a:lnTo>
                  <a:lnTo>
                    <a:pt x="440296" y="13462"/>
                  </a:lnTo>
                  <a:lnTo>
                    <a:pt x="440753" y="15112"/>
                  </a:lnTo>
                  <a:lnTo>
                    <a:pt x="440753" y="16890"/>
                  </a:lnTo>
                  <a:lnTo>
                    <a:pt x="440753" y="334518"/>
                  </a:lnTo>
                  <a:lnTo>
                    <a:pt x="440753" y="338709"/>
                  </a:lnTo>
                  <a:lnTo>
                    <a:pt x="440016" y="342519"/>
                  </a:lnTo>
                  <a:lnTo>
                    <a:pt x="438569" y="345694"/>
                  </a:lnTo>
                  <a:lnTo>
                    <a:pt x="437108" y="348996"/>
                  </a:lnTo>
                  <a:lnTo>
                    <a:pt x="435152" y="351789"/>
                  </a:lnTo>
                  <a:lnTo>
                    <a:pt x="432689" y="353949"/>
                  </a:lnTo>
                  <a:lnTo>
                    <a:pt x="430237" y="356108"/>
                  </a:lnTo>
                  <a:lnTo>
                    <a:pt x="427316" y="357759"/>
                  </a:lnTo>
                  <a:lnTo>
                    <a:pt x="423951" y="358648"/>
                  </a:lnTo>
                  <a:lnTo>
                    <a:pt x="420585" y="359663"/>
                  </a:lnTo>
                  <a:lnTo>
                    <a:pt x="417169" y="360172"/>
                  </a:lnTo>
                  <a:lnTo>
                    <a:pt x="413715" y="360172"/>
                  </a:lnTo>
                  <a:lnTo>
                    <a:pt x="383120" y="360172"/>
                  </a:lnTo>
                  <a:lnTo>
                    <a:pt x="376758" y="360172"/>
                  </a:lnTo>
                  <a:lnTo>
                    <a:pt x="371246" y="359537"/>
                  </a:lnTo>
                  <a:lnTo>
                    <a:pt x="366598" y="358267"/>
                  </a:lnTo>
                  <a:lnTo>
                    <a:pt x="361962" y="356997"/>
                  </a:lnTo>
                  <a:lnTo>
                    <a:pt x="357682" y="354711"/>
                  </a:lnTo>
                  <a:lnTo>
                    <a:pt x="353771" y="351282"/>
                  </a:lnTo>
                  <a:lnTo>
                    <a:pt x="349859" y="347980"/>
                  </a:lnTo>
                  <a:lnTo>
                    <a:pt x="330149" y="315468"/>
                  </a:lnTo>
                  <a:lnTo>
                    <a:pt x="242201" y="150240"/>
                  </a:lnTo>
                  <a:lnTo>
                    <a:pt x="222784" y="109916"/>
                  </a:lnTo>
                  <a:lnTo>
                    <a:pt x="212432" y="85217"/>
                  </a:lnTo>
                  <a:lnTo>
                    <a:pt x="211886" y="85217"/>
                  </a:lnTo>
                  <a:lnTo>
                    <a:pt x="213525" y="124333"/>
                  </a:lnTo>
                  <a:lnTo>
                    <a:pt x="214071" y="164719"/>
                  </a:lnTo>
                  <a:lnTo>
                    <a:pt x="214071" y="349503"/>
                  </a:lnTo>
                  <a:lnTo>
                    <a:pt x="214071" y="351409"/>
                  </a:lnTo>
                  <a:lnTo>
                    <a:pt x="213575" y="353060"/>
                  </a:lnTo>
                  <a:lnTo>
                    <a:pt x="212572" y="354457"/>
                  </a:lnTo>
                  <a:lnTo>
                    <a:pt x="211569" y="355981"/>
                  </a:lnTo>
                  <a:lnTo>
                    <a:pt x="197421" y="360425"/>
                  </a:lnTo>
                  <a:lnTo>
                    <a:pt x="193230" y="361061"/>
                  </a:lnTo>
                  <a:lnTo>
                    <a:pt x="187858" y="361314"/>
                  </a:lnTo>
                  <a:lnTo>
                    <a:pt x="181305" y="361314"/>
                  </a:lnTo>
                  <a:lnTo>
                    <a:pt x="174929" y="361314"/>
                  </a:lnTo>
                  <a:lnTo>
                    <a:pt x="169659" y="361061"/>
                  </a:lnTo>
                  <a:lnTo>
                    <a:pt x="165468" y="360425"/>
                  </a:lnTo>
                  <a:lnTo>
                    <a:pt x="161277" y="359918"/>
                  </a:lnTo>
                  <a:lnTo>
                    <a:pt x="158000" y="359156"/>
                  </a:lnTo>
                  <a:lnTo>
                    <a:pt x="155638" y="358139"/>
                  </a:lnTo>
                  <a:lnTo>
                    <a:pt x="153263" y="357124"/>
                  </a:lnTo>
                  <a:lnTo>
                    <a:pt x="151625" y="355981"/>
                  </a:lnTo>
                  <a:lnTo>
                    <a:pt x="150723" y="354457"/>
                  </a:lnTo>
                  <a:lnTo>
                    <a:pt x="149809" y="353060"/>
                  </a:lnTo>
                  <a:lnTo>
                    <a:pt x="149351" y="351409"/>
                  </a:lnTo>
                  <a:lnTo>
                    <a:pt x="149351" y="349503"/>
                  </a:lnTo>
                  <a:lnTo>
                    <a:pt x="149351" y="32003"/>
                  </a:lnTo>
                  <a:lnTo>
                    <a:pt x="149351" y="23368"/>
                  </a:lnTo>
                  <a:lnTo>
                    <a:pt x="151853" y="17018"/>
                  </a:lnTo>
                  <a:lnTo>
                    <a:pt x="156857" y="12700"/>
                  </a:lnTo>
                  <a:lnTo>
                    <a:pt x="161874" y="8382"/>
                  </a:lnTo>
                  <a:lnTo>
                    <a:pt x="168008" y="6223"/>
                  </a:lnTo>
                  <a:lnTo>
                    <a:pt x="175298" y="6223"/>
                  </a:lnTo>
                  <a:lnTo>
                    <a:pt x="213804" y="6223"/>
                  </a:lnTo>
                  <a:lnTo>
                    <a:pt x="220726" y="6223"/>
                  </a:lnTo>
                  <a:lnTo>
                    <a:pt x="226542" y="6858"/>
                  </a:lnTo>
                  <a:lnTo>
                    <a:pt x="231279" y="8000"/>
                  </a:lnTo>
                  <a:lnTo>
                    <a:pt x="236016" y="9271"/>
                  </a:lnTo>
                  <a:lnTo>
                    <a:pt x="240245" y="11175"/>
                  </a:lnTo>
                  <a:lnTo>
                    <a:pt x="243979" y="13970"/>
                  </a:lnTo>
                  <a:lnTo>
                    <a:pt x="247713" y="16637"/>
                  </a:lnTo>
                  <a:lnTo>
                    <a:pt x="251218" y="20447"/>
                  </a:lnTo>
                  <a:lnTo>
                    <a:pt x="254495" y="25273"/>
                  </a:lnTo>
                  <a:lnTo>
                    <a:pt x="257771" y="30099"/>
                  </a:lnTo>
                  <a:lnTo>
                    <a:pt x="261137" y="36068"/>
                  </a:lnTo>
                  <a:lnTo>
                    <a:pt x="264604" y="43180"/>
                  </a:lnTo>
                  <a:lnTo>
                    <a:pt x="333425" y="172338"/>
                  </a:lnTo>
                  <a:lnTo>
                    <a:pt x="336418" y="178147"/>
                  </a:lnTo>
                  <a:lnTo>
                    <a:pt x="339396" y="183943"/>
                  </a:lnTo>
                  <a:lnTo>
                    <a:pt x="342357" y="189716"/>
                  </a:lnTo>
                  <a:lnTo>
                    <a:pt x="345300" y="195452"/>
                  </a:lnTo>
                  <a:lnTo>
                    <a:pt x="349211" y="202946"/>
                  </a:lnTo>
                  <a:lnTo>
                    <a:pt x="352996" y="210565"/>
                  </a:lnTo>
                  <a:lnTo>
                    <a:pt x="356641" y="218059"/>
                  </a:lnTo>
                  <a:lnTo>
                    <a:pt x="360273" y="225678"/>
                  </a:lnTo>
                  <a:lnTo>
                    <a:pt x="363829" y="233045"/>
                  </a:lnTo>
                  <a:lnTo>
                    <a:pt x="367284" y="240284"/>
                  </a:lnTo>
                  <a:lnTo>
                    <a:pt x="370751" y="247650"/>
                  </a:lnTo>
                  <a:lnTo>
                    <a:pt x="374116" y="254888"/>
                  </a:lnTo>
                  <a:lnTo>
                    <a:pt x="377393" y="262127"/>
                  </a:lnTo>
                  <a:lnTo>
                    <a:pt x="377659" y="262127"/>
                  </a:lnTo>
                  <a:lnTo>
                    <a:pt x="376440" y="222250"/>
                  </a:lnTo>
                  <a:lnTo>
                    <a:pt x="376021" y="182752"/>
                  </a:lnTo>
                  <a:lnTo>
                    <a:pt x="376021" y="16890"/>
                  </a:lnTo>
                  <a:lnTo>
                    <a:pt x="376021" y="15112"/>
                  </a:lnTo>
                  <a:lnTo>
                    <a:pt x="376567" y="13462"/>
                  </a:lnTo>
                  <a:lnTo>
                    <a:pt x="377659" y="12064"/>
                  </a:lnTo>
                  <a:lnTo>
                    <a:pt x="378752" y="10540"/>
                  </a:lnTo>
                  <a:lnTo>
                    <a:pt x="402793" y="5207"/>
                  </a:lnTo>
                  <a:lnTo>
                    <a:pt x="409346" y="5207"/>
                  </a:lnTo>
                  <a:close/>
                </a:path>
                <a:path w="2763520" h="366394">
                  <a:moveTo>
                    <a:pt x="2141321" y="4572"/>
                  </a:moveTo>
                  <a:lnTo>
                    <a:pt x="2181834" y="6985"/>
                  </a:lnTo>
                  <a:lnTo>
                    <a:pt x="2185390" y="8000"/>
                  </a:lnTo>
                  <a:lnTo>
                    <a:pt x="2187930" y="9398"/>
                  </a:lnTo>
                  <a:lnTo>
                    <a:pt x="2189454" y="11430"/>
                  </a:lnTo>
                  <a:lnTo>
                    <a:pt x="2190978" y="13462"/>
                  </a:lnTo>
                  <a:lnTo>
                    <a:pt x="2192375" y="16256"/>
                  </a:lnTo>
                  <a:lnTo>
                    <a:pt x="2193391" y="19685"/>
                  </a:lnTo>
                  <a:lnTo>
                    <a:pt x="2302738" y="332867"/>
                  </a:lnTo>
                  <a:lnTo>
                    <a:pt x="2304897" y="339471"/>
                  </a:lnTo>
                  <a:lnTo>
                    <a:pt x="2306294" y="344677"/>
                  </a:lnTo>
                  <a:lnTo>
                    <a:pt x="2306802" y="348488"/>
                  </a:lnTo>
                  <a:lnTo>
                    <a:pt x="2307310" y="352298"/>
                  </a:lnTo>
                  <a:lnTo>
                    <a:pt x="2281783" y="361314"/>
                  </a:lnTo>
                  <a:lnTo>
                    <a:pt x="2272893" y="361314"/>
                  </a:lnTo>
                  <a:lnTo>
                    <a:pt x="2263622" y="361314"/>
                  </a:lnTo>
                  <a:lnTo>
                    <a:pt x="2256383" y="361188"/>
                  </a:lnTo>
                  <a:lnTo>
                    <a:pt x="2251176" y="360934"/>
                  </a:lnTo>
                  <a:lnTo>
                    <a:pt x="2245969" y="360680"/>
                  </a:lnTo>
                  <a:lnTo>
                    <a:pt x="2233650" y="355853"/>
                  </a:lnTo>
                  <a:lnTo>
                    <a:pt x="2232507" y="354330"/>
                  </a:lnTo>
                  <a:lnTo>
                    <a:pt x="2231618" y="352425"/>
                  </a:lnTo>
                  <a:lnTo>
                    <a:pt x="2230856" y="350138"/>
                  </a:lnTo>
                  <a:lnTo>
                    <a:pt x="2207107" y="279146"/>
                  </a:lnTo>
                  <a:lnTo>
                    <a:pt x="2074392" y="279146"/>
                  </a:lnTo>
                  <a:lnTo>
                    <a:pt x="2052040" y="348234"/>
                  </a:lnTo>
                  <a:lnTo>
                    <a:pt x="2051278" y="350774"/>
                  </a:lnTo>
                  <a:lnTo>
                    <a:pt x="2050262" y="352933"/>
                  </a:lnTo>
                  <a:lnTo>
                    <a:pt x="2049119" y="354584"/>
                  </a:lnTo>
                  <a:lnTo>
                    <a:pt x="2047976" y="356362"/>
                  </a:lnTo>
                  <a:lnTo>
                    <a:pt x="2046071" y="357759"/>
                  </a:lnTo>
                  <a:lnTo>
                    <a:pt x="2043404" y="358648"/>
                  </a:lnTo>
                  <a:lnTo>
                    <a:pt x="2040737" y="359663"/>
                  </a:lnTo>
                  <a:lnTo>
                    <a:pt x="2037054" y="360425"/>
                  </a:lnTo>
                  <a:lnTo>
                    <a:pt x="2032228" y="360807"/>
                  </a:lnTo>
                  <a:lnTo>
                    <a:pt x="2027402" y="361061"/>
                  </a:lnTo>
                  <a:lnTo>
                    <a:pt x="2021052" y="361314"/>
                  </a:lnTo>
                  <a:lnTo>
                    <a:pt x="2013178" y="361314"/>
                  </a:lnTo>
                  <a:lnTo>
                    <a:pt x="2004796" y="361314"/>
                  </a:lnTo>
                  <a:lnTo>
                    <a:pt x="1998319" y="361061"/>
                  </a:lnTo>
                  <a:lnTo>
                    <a:pt x="1993493" y="360425"/>
                  </a:lnTo>
                  <a:lnTo>
                    <a:pt x="1988794" y="359918"/>
                  </a:lnTo>
                  <a:lnTo>
                    <a:pt x="1985492" y="358648"/>
                  </a:lnTo>
                  <a:lnTo>
                    <a:pt x="1983714" y="356488"/>
                  </a:lnTo>
                  <a:lnTo>
                    <a:pt x="1981936" y="354457"/>
                  </a:lnTo>
                  <a:lnTo>
                    <a:pt x="1981301" y="351409"/>
                  </a:lnTo>
                  <a:lnTo>
                    <a:pt x="1981809" y="347599"/>
                  </a:lnTo>
                  <a:lnTo>
                    <a:pt x="1982317" y="343788"/>
                  </a:lnTo>
                  <a:lnTo>
                    <a:pt x="2094839" y="18796"/>
                  </a:lnTo>
                  <a:lnTo>
                    <a:pt x="2105634" y="6985"/>
                  </a:lnTo>
                  <a:lnTo>
                    <a:pt x="2108809" y="5969"/>
                  </a:lnTo>
                  <a:lnTo>
                    <a:pt x="2113254" y="5334"/>
                  </a:lnTo>
                  <a:lnTo>
                    <a:pt x="2118842" y="5080"/>
                  </a:lnTo>
                  <a:lnTo>
                    <a:pt x="2124557" y="4825"/>
                  </a:lnTo>
                  <a:lnTo>
                    <a:pt x="2132050" y="4572"/>
                  </a:lnTo>
                  <a:lnTo>
                    <a:pt x="2141321" y="4572"/>
                  </a:lnTo>
                  <a:close/>
                </a:path>
                <a:path w="2763520" h="366394">
                  <a:moveTo>
                    <a:pt x="1137005" y="4572"/>
                  </a:moveTo>
                  <a:lnTo>
                    <a:pt x="1177518" y="6985"/>
                  </a:lnTo>
                  <a:lnTo>
                    <a:pt x="1181074" y="8000"/>
                  </a:lnTo>
                  <a:lnTo>
                    <a:pt x="1183614" y="9398"/>
                  </a:lnTo>
                  <a:lnTo>
                    <a:pt x="1185138" y="11430"/>
                  </a:lnTo>
                  <a:lnTo>
                    <a:pt x="1186662" y="13462"/>
                  </a:lnTo>
                  <a:lnTo>
                    <a:pt x="1188059" y="16256"/>
                  </a:lnTo>
                  <a:lnTo>
                    <a:pt x="1189075" y="19685"/>
                  </a:lnTo>
                  <a:lnTo>
                    <a:pt x="1298422" y="332867"/>
                  </a:lnTo>
                  <a:lnTo>
                    <a:pt x="1300581" y="339471"/>
                  </a:lnTo>
                  <a:lnTo>
                    <a:pt x="1301978" y="344677"/>
                  </a:lnTo>
                  <a:lnTo>
                    <a:pt x="1302486" y="348488"/>
                  </a:lnTo>
                  <a:lnTo>
                    <a:pt x="1302994" y="352298"/>
                  </a:lnTo>
                  <a:lnTo>
                    <a:pt x="1277467" y="361314"/>
                  </a:lnTo>
                  <a:lnTo>
                    <a:pt x="1268577" y="361314"/>
                  </a:lnTo>
                  <a:lnTo>
                    <a:pt x="1259306" y="361314"/>
                  </a:lnTo>
                  <a:lnTo>
                    <a:pt x="1252067" y="361188"/>
                  </a:lnTo>
                  <a:lnTo>
                    <a:pt x="1246860" y="360934"/>
                  </a:lnTo>
                  <a:lnTo>
                    <a:pt x="1241653" y="360680"/>
                  </a:lnTo>
                  <a:lnTo>
                    <a:pt x="1229334" y="355853"/>
                  </a:lnTo>
                  <a:lnTo>
                    <a:pt x="1228191" y="354330"/>
                  </a:lnTo>
                  <a:lnTo>
                    <a:pt x="1227302" y="352425"/>
                  </a:lnTo>
                  <a:lnTo>
                    <a:pt x="1226540" y="350138"/>
                  </a:lnTo>
                  <a:lnTo>
                    <a:pt x="1202791" y="279146"/>
                  </a:lnTo>
                  <a:lnTo>
                    <a:pt x="1070076" y="279146"/>
                  </a:lnTo>
                  <a:lnTo>
                    <a:pt x="1047724" y="348234"/>
                  </a:lnTo>
                  <a:lnTo>
                    <a:pt x="1046962" y="350774"/>
                  </a:lnTo>
                  <a:lnTo>
                    <a:pt x="1045946" y="352933"/>
                  </a:lnTo>
                  <a:lnTo>
                    <a:pt x="1044803" y="354584"/>
                  </a:lnTo>
                  <a:lnTo>
                    <a:pt x="1043660" y="356362"/>
                  </a:lnTo>
                  <a:lnTo>
                    <a:pt x="1041755" y="357759"/>
                  </a:lnTo>
                  <a:lnTo>
                    <a:pt x="1039088" y="358648"/>
                  </a:lnTo>
                  <a:lnTo>
                    <a:pt x="1036421" y="359663"/>
                  </a:lnTo>
                  <a:lnTo>
                    <a:pt x="1032738" y="360425"/>
                  </a:lnTo>
                  <a:lnTo>
                    <a:pt x="1027912" y="360807"/>
                  </a:lnTo>
                  <a:lnTo>
                    <a:pt x="1023086" y="361061"/>
                  </a:lnTo>
                  <a:lnTo>
                    <a:pt x="1016736" y="361314"/>
                  </a:lnTo>
                  <a:lnTo>
                    <a:pt x="1008862" y="361314"/>
                  </a:lnTo>
                  <a:lnTo>
                    <a:pt x="1000480" y="361314"/>
                  </a:lnTo>
                  <a:lnTo>
                    <a:pt x="994003" y="361061"/>
                  </a:lnTo>
                  <a:lnTo>
                    <a:pt x="989177" y="360425"/>
                  </a:lnTo>
                  <a:lnTo>
                    <a:pt x="984478" y="359918"/>
                  </a:lnTo>
                  <a:lnTo>
                    <a:pt x="981176" y="358648"/>
                  </a:lnTo>
                  <a:lnTo>
                    <a:pt x="979398" y="356488"/>
                  </a:lnTo>
                  <a:lnTo>
                    <a:pt x="977620" y="354457"/>
                  </a:lnTo>
                  <a:lnTo>
                    <a:pt x="976985" y="351409"/>
                  </a:lnTo>
                  <a:lnTo>
                    <a:pt x="977493" y="347599"/>
                  </a:lnTo>
                  <a:lnTo>
                    <a:pt x="978001" y="343788"/>
                  </a:lnTo>
                  <a:lnTo>
                    <a:pt x="1090523" y="18796"/>
                  </a:lnTo>
                  <a:lnTo>
                    <a:pt x="1101318" y="6985"/>
                  </a:lnTo>
                  <a:lnTo>
                    <a:pt x="1104493" y="5969"/>
                  </a:lnTo>
                  <a:lnTo>
                    <a:pt x="1108938" y="5334"/>
                  </a:lnTo>
                  <a:lnTo>
                    <a:pt x="1114526" y="5080"/>
                  </a:lnTo>
                  <a:lnTo>
                    <a:pt x="1120241" y="4825"/>
                  </a:lnTo>
                  <a:lnTo>
                    <a:pt x="1127734" y="4572"/>
                  </a:lnTo>
                  <a:lnTo>
                    <a:pt x="1137005" y="4572"/>
                  </a:lnTo>
                  <a:close/>
                </a:path>
                <a:path w="2763520" h="366394">
                  <a:moveTo>
                    <a:pt x="36055" y="4572"/>
                  </a:moveTo>
                  <a:lnTo>
                    <a:pt x="43154" y="4572"/>
                  </a:lnTo>
                  <a:lnTo>
                    <a:pt x="48971" y="4952"/>
                  </a:lnTo>
                  <a:lnTo>
                    <a:pt x="72097" y="14224"/>
                  </a:lnTo>
                  <a:lnTo>
                    <a:pt x="72097" y="16128"/>
                  </a:lnTo>
                  <a:lnTo>
                    <a:pt x="72097" y="349885"/>
                  </a:lnTo>
                  <a:lnTo>
                    <a:pt x="72097" y="351663"/>
                  </a:lnTo>
                  <a:lnTo>
                    <a:pt x="71501" y="353313"/>
                  </a:lnTo>
                  <a:lnTo>
                    <a:pt x="70319" y="354711"/>
                  </a:lnTo>
                  <a:lnTo>
                    <a:pt x="69138" y="356235"/>
                  </a:lnTo>
                  <a:lnTo>
                    <a:pt x="53530" y="360425"/>
                  </a:lnTo>
                  <a:lnTo>
                    <a:pt x="48971" y="361061"/>
                  </a:lnTo>
                  <a:lnTo>
                    <a:pt x="43154" y="361314"/>
                  </a:lnTo>
                  <a:lnTo>
                    <a:pt x="36055" y="361314"/>
                  </a:lnTo>
                  <a:lnTo>
                    <a:pt x="29133" y="361314"/>
                  </a:lnTo>
                  <a:lnTo>
                    <a:pt x="23355" y="361061"/>
                  </a:lnTo>
                  <a:lnTo>
                    <a:pt x="18707" y="360425"/>
                  </a:lnTo>
                  <a:lnTo>
                    <a:pt x="14071" y="359918"/>
                  </a:lnTo>
                  <a:lnTo>
                    <a:pt x="1778" y="354711"/>
                  </a:lnTo>
                  <a:lnTo>
                    <a:pt x="596" y="353313"/>
                  </a:lnTo>
                  <a:lnTo>
                    <a:pt x="0" y="351663"/>
                  </a:lnTo>
                  <a:lnTo>
                    <a:pt x="0" y="349885"/>
                  </a:lnTo>
                  <a:lnTo>
                    <a:pt x="0" y="16128"/>
                  </a:lnTo>
                  <a:lnTo>
                    <a:pt x="0" y="14224"/>
                  </a:lnTo>
                  <a:lnTo>
                    <a:pt x="596" y="12700"/>
                  </a:lnTo>
                  <a:lnTo>
                    <a:pt x="1778" y="11175"/>
                  </a:lnTo>
                  <a:lnTo>
                    <a:pt x="2959" y="9778"/>
                  </a:lnTo>
                  <a:lnTo>
                    <a:pt x="4965" y="8509"/>
                  </a:lnTo>
                  <a:lnTo>
                    <a:pt x="7785" y="7620"/>
                  </a:lnTo>
                  <a:lnTo>
                    <a:pt x="10604" y="6731"/>
                  </a:lnTo>
                  <a:lnTo>
                    <a:pt x="14287" y="5969"/>
                  </a:lnTo>
                  <a:lnTo>
                    <a:pt x="18846" y="5461"/>
                  </a:lnTo>
                  <a:lnTo>
                    <a:pt x="23393" y="4952"/>
                  </a:lnTo>
                  <a:lnTo>
                    <a:pt x="29133" y="4572"/>
                  </a:lnTo>
                  <a:lnTo>
                    <a:pt x="36055" y="4572"/>
                  </a:lnTo>
                  <a:close/>
                </a:path>
                <a:path w="2763520" h="366394">
                  <a:moveTo>
                    <a:pt x="1506575" y="253"/>
                  </a:moveTo>
                  <a:lnTo>
                    <a:pt x="1548358" y="3428"/>
                  </a:lnTo>
                  <a:lnTo>
                    <a:pt x="1590649" y="14097"/>
                  </a:lnTo>
                  <a:lnTo>
                    <a:pt x="1617573" y="29718"/>
                  </a:lnTo>
                  <a:lnTo>
                    <a:pt x="1620113" y="32258"/>
                  </a:lnTo>
                  <a:lnTo>
                    <a:pt x="1621891" y="35940"/>
                  </a:lnTo>
                  <a:lnTo>
                    <a:pt x="1622907" y="40512"/>
                  </a:lnTo>
                  <a:lnTo>
                    <a:pt x="1624050" y="45212"/>
                  </a:lnTo>
                  <a:lnTo>
                    <a:pt x="1624558" y="52070"/>
                  </a:lnTo>
                  <a:lnTo>
                    <a:pt x="1624558" y="61213"/>
                  </a:lnTo>
                  <a:lnTo>
                    <a:pt x="1624558" y="66421"/>
                  </a:lnTo>
                  <a:lnTo>
                    <a:pt x="1624431" y="70993"/>
                  </a:lnTo>
                  <a:lnTo>
                    <a:pt x="1623923" y="74802"/>
                  </a:lnTo>
                  <a:lnTo>
                    <a:pt x="1623415" y="78612"/>
                  </a:lnTo>
                  <a:lnTo>
                    <a:pt x="1618970" y="88773"/>
                  </a:lnTo>
                  <a:lnTo>
                    <a:pt x="1617827" y="89662"/>
                  </a:lnTo>
                  <a:lnTo>
                    <a:pt x="1616430" y="90170"/>
                  </a:lnTo>
                  <a:lnTo>
                    <a:pt x="1614779" y="90170"/>
                  </a:lnTo>
                  <a:lnTo>
                    <a:pt x="1612366" y="90170"/>
                  </a:lnTo>
                  <a:lnTo>
                    <a:pt x="1608556" y="88519"/>
                  </a:lnTo>
                  <a:lnTo>
                    <a:pt x="1603349" y="85217"/>
                  </a:lnTo>
                  <a:lnTo>
                    <a:pt x="1598015" y="81914"/>
                  </a:lnTo>
                  <a:lnTo>
                    <a:pt x="1559764" y="66405"/>
                  </a:lnTo>
                  <a:lnTo>
                    <a:pt x="1520486" y="59237"/>
                  </a:lnTo>
                  <a:lnTo>
                    <a:pt x="1508861" y="58927"/>
                  </a:lnTo>
                  <a:lnTo>
                    <a:pt x="1496312" y="59495"/>
                  </a:lnTo>
                  <a:lnTo>
                    <a:pt x="1452376" y="72747"/>
                  </a:lnTo>
                  <a:lnTo>
                    <a:pt x="1419911" y="101486"/>
                  </a:lnTo>
                  <a:lnTo>
                    <a:pt x="1400733" y="143742"/>
                  </a:lnTo>
                  <a:lnTo>
                    <a:pt x="1396339" y="182372"/>
                  </a:lnTo>
                  <a:lnTo>
                    <a:pt x="1396839" y="197137"/>
                  </a:lnTo>
                  <a:lnTo>
                    <a:pt x="1404340" y="235838"/>
                  </a:lnTo>
                  <a:lnTo>
                    <a:pt x="1426819" y="274447"/>
                  </a:lnTo>
                  <a:lnTo>
                    <a:pt x="1461744" y="297942"/>
                  </a:lnTo>
                  <a:lnTo>
                    <a:pt x="1506575" y="305815"/>
                  </a:lnTo>
                  <a:lnTo>
                    <a:pt x="1514576" y="305815"/>
                  </a:lnTo>
                  <a:lnTo>
                    <a:pt x="1522577" y="304926"/>
                  </a:lnTo>
                  <a:lnTo>
                    <a:pt x="1530324" y="303149"/>
                  </a:lnTo>
                  <a:lnTo>
                    <a:pt x="1538198" y="301371"/>
                  </a:lnTo>
                  <a:lnTo>
                    <a:pt x="1545437" y="298576"/>
                  </a:lnTo>
                  <a:lnTo>
                    <a:pt x="1552168" y="294894"/>
                  </a:lnTo>
                  <a:lnTo>
                    <a:pt x="1552168" y="212978"/>
                  </a:lnTo>
                  <a:lnTo>
                    <a:pt x="1485366" y="212978"/>
                  </a:lnTo>
                  <a:lnTo>
                    <a:pt x="1482064" y="212978"/>
                  </a:lnTo>
                  <a:lnTo>
                    <a:pt x="1479524" y="210947"/>
                  </a:lnTo>
                  <a:lnTo>
                    <a:pt x="1477619" y="206883"/>
                  </a:lnTo>
                  <a:lnTo>
                    <a:pt x="1475841" y="202819"/>
                  </a:lnTo>
                  <a:lnTo>
                    <a:pt x="1474952" y="195834"/>
                  </a:lnTo>
                  <a:lnTo>
                    <a:pt x="1474952" y="185927"/>
                  </a:lnTo>
                  <a:lnTo>
                    <a:pt x="1474952" y="180848"/>
                  </a:lnTo>
                  <a:lnTo>
                    <a:pt x="1480921" y="160147"/>
                  </a:lnTo>
                  <a:lnTo>
                    <a:pt x="1482191" y="159131"/>
                  </a:lnTo>
                  <a:lnTo>
                    <a:pt x="1483715" y="158623"/>
                  </a:lnTo>
                  <a:lnTo>
                    <a:pt x="1485366" y="158623"/>
                  </a:lnTo>
                  <a:lnTo>
                    <a:pt x="1604619" y="158623"/>
                  </a:lnTo>
                  <a:lnTo>
                    <a:pt x="1607540" y="158623"/>
                  </a:lnTo>
                  <a:lnTo>
                    <a:pt x="1610207" y="159131"/>
                  </a:lnTo>
                  <a:lnTo>
                    <a:pt x="1612493" y="160147"/>
                  </a:lnTo>
                  <a:lnTo>
                    <a:pt x="1614779" y="161162"/>
                  </a:lnTo>
                  <a:lnTo>
                    <a:pt x="1616684" y="162687"/>
                  </a:lnTo>
                  <a:lnTo>
                    <a:pt x="1618462" y="164719"/>
                  </a:lnTo>
                  <a:lnTo>
                    <a:pt x="1620240" y="166624"/>
                  </a:lnTo>
                  <a:lnTo>
                    <a:pt x="1621510" y="169037"/>
                  </a:lnTo>
                  <a:lnTo>
                    <a:pt x="1622399" y="171958"/>
                  </a:lnTo>
                  <a:lnTo>
                    <a:pt x="1623288" y="174751"/>
                  </a:lnTo>
                  <a:lnTo>
                    <a:pt x="1623796" y="177926"/>
                  </a:lnTo>
                  <a:lnTo>
                    <a:pt x="1623796" y="181610"/>
                  </a:lnTo>
                  <a:lnTo>
                    <a:pt x="1623796" y="322199"/>
                  </a:lnTo>
                  <a:lnTo>
                    <a:pt x="1623796" y="327660"/>
                  </a:lnTo>
                  <a:lnTo>
                    <a:pt x="1622780" y="332486"/>
                  </a:lnTo>
                  <a:lnTo>
                    <a:pt x="1620875" y="336550"/>
                  </a:lnTo>
                  <a:lnTo>
                    <a:pt x="1618970" y="340740"/>
                  </a:lnTo>
                  <a:lnTo>
                    <a:pt x="1580598" y="355528"/>
                  </a:lnTo>
                  <a:lnTo>
                    <a:pt x="1538736" y="363547"/>
                  </a:lnTo>
                  <a:lnTo>
                    <a:pt x="1502765" y="365633"/>
                  </a:lnTo>
                  <a:lnTo>
                    <a:pt x="1482169" y="364872"/>
                  </a:lnTo>
                  <a:lnTo>
                    <a:pt x="1444311" y="358828"/>
                  </a:lnTo>
                  <a:lnTo>
                    <a:pt x="1396117" y="338629"/>
                  </a:lnTo>
                  <a:lnTo>
                    <a:pt x="1359374" y="306095"/>
                  </a:lnTo>
                  <a:lnTo>
                    <a:pt x="1334871" y="262000"/>
                  </a:lnTo>
                  <a:lnTo>
                    <a:pt x="1323316" y="207297"/>
                  </a:lnTo>
                  <a:lnTo>
                    <a:pt x="1322552" y="186817"/>
                  </a:lnTo>
                  <a:lnTo>
                    <a:pt x="1323364" y="165649"/>
                  </a:lnTo>
                  <a:lnTo>
                    <a:pt x="1329892" y="126648"/>
                  </a:lnTo>
                  <a:lnTo>
                    <a:pt x="1351476" y="76882"/>
                  </a:lnTo>
                  <a:lnTo>
                    <a:pt x="1385467" y="38780"/>
                  </a:lnTo>
                  <a:lnTo>
                    <a:pt x="1430883" y="13081"/>
                  </a:lnTo>
                  <a:lnTo>
                    <a:pt x="1486194" y="1061"/>
                  </a:lnTo>
                  <a:lnTo>
                    <a:pt x="1506575" y="253"/>
                  </a:lnTo>
                  <a:close/>
                </a:path>
                <a:path w="2763520" h="366394">
                  <a:moveTo>
                    <a:pt x="621398" y="0"/>
                  </a:moveTo>
                  <a:lnTo>
                    <a:pt x="629767" y="0"/>
                  </a:lnTo>
                  <a:lnTo>
                    <a:pt x="638136" y="635"/>
                  </a:lnTo>
                  <a:lnTo>
                    <a:pt x="646518" y="1905"/>
                  </a:lnTo>
                  <a:lnTo>
                    <a:pt x="654888" y="3175"/>
                  </a:lnTo>
                  <a:lnTo>
                    <a:pt x="662724" y="4952"/>
                  </a:lnTo>
                  <a:lnTo>
                    <a:pt x="670001" y="7112"/>
                  </a:lnTo>
                  <a:lnTo>
                    <a:pt x="677291" y="9271"/>
                  </a:lnTo>
                  <a:lnTo>
                    <a:pt x="683755" y="11684"/>
                  </a:lnTo>
                  <a:lnTo>
                    <a:pt x="689394" y="14477"/>
                  </a:lnTo>
                  <a:lnTo>
                    <a:pt x="695032" y="17145"/>
                  </a:lnTo>
                  <a:lnTo>
                    <a:pt x="698766" y="19431"/>
                  </a:lnTo>
                  <a:lnTo>
                    <a:pt x="700595" y="21336"/>
                  </a:lnTo>
                  <a:lnTo>
                    <a:pt x="702411" y="23113"/>
                  </a:lnTo>
                  <a:lnTo>
                    <a:pt x="703643" y="24637"/>
                  </a:lnTo>
                  <a:lnTo>
                    <a:pt x="704278" y="25908"/>
                  </a:lnTo>
                  <a:lnTo>
                    <a:pt x="704913" y="27177"/>
                  </a:lnTo>
                  <a:lnTo>
                    <a:pt x="706869" y="38862"/>
                  </a:lnTo>
                  <a:lnTo>
                    <a:pt x="707059" y="42037"/>
                  </a:lnTo>
                  <a:lnTo>
                    <a:pt x="707148" y="46100"/>
                  </a:lnTo>
                  <a:lnTo>
                    <a:pt x="707148" y="50800"/>
                  </a:lnTo>
                  <a:lnTo>
                    <a:pt x="707148" y="56007"/>
                  </a:lnTo>
                  <a:lnTo>
                    <a:pt x="707009" y="60578"/>
                  </a:lnTo>
                  <a:lnTo>
                    <a:pt x="706729" y="64135"/>
                  </a:lnTo>
                  <a:lnTo>
                    <a:pt x="706462" y="67818"/>
                  </a:lnTo>
                  <a:lnTo>
                    <a:pt x="706005" y="70865"/>
                  </a:lnTo>
                  <a:lnTo>
                    <a:pt x="705370" y="73151"/>
                  </a:lnTo>
                  <a:lnTo>
                    <a:pt x="704735" y="75564"/>
                  </a:lnTo>
                  <a:lnTo>
                    <a:pt x="703821" y="77215"/>
                  </a:lnTo>
                  <a:lnTo>
                    <a:pt x="702640" y="78359"/>
                  </a:lnTo>
                  <a:lnTo>
                    <a:pt x="701459" y="79501"/>
                  </a:lnTo>
                  <a:lnTo>
                    <a:pt x="699858" y="80010"/>
                  </a:lnTo>
                  <a:lnTo>
                    <a:pt x="697865" y="80010"/>
                  </a:lnTo>
                  <a:lnTo>
                    <a:pt x="695858" y="80010"/>
                  </a:lnTo>
                  <a:lnTo>
                    <a:pt x="692670" y="78739"/>
                  </a:lnTo>
                  <a:lnTo>
                    <a:pt x="688301" y="76200"/>
                  </a:lnTo>
                  <a:lnTo>
                    <a:pt x="683933" y="73660"/>
                  </a:lnTo>
                  <a:lnTo>
                    <a:pt x="643630" y="58042"/>
                  </a:lnTo>
                  <a:lnTo>
                    <a:pt x="622490" y="56007"/>
                  </a:lnTo>
                  <a:lnTo>
                    <a:pt x="614654" y="56007"/>
                  </a:lnTo>
                  <a:lnTo>
                    <a:pt x="587387" y="66801"/>
                  </a:lnTo>
                  <a:lnTo>
                    <a:pt x="583476" y="70103"/>
                  </a:lnTo>
                  <a:lnTo>
                    <a:pt x="580567" y="74168"/>
                  </a:lnTo>
                  <a:lnTo>
                    <a:pt x="578650" y="78867"/>
                  </a:lnTo>
                  <a:lnTo>
                    <a:pt x="576745" y="83693"/>
                  </a:lnTo>
                  <a:lnTo>
                    <a:pt x="575779" y="88646"/>
                  </a:lnTo>
                  <a:lnTo>
                    <a:pt x="575779" y="93980"/>
                  </a:lnTo>
                  <a:lnTo>
                    <a:pt x="575779" y="101726"/>
                  </a:lnTo>
                  <a:lnTo>
                    <a:pt x="577926" y="108585"/>
                  </a:lnTo>
                  <a:lnTo>
                    <a:pt x="582206" y="114300"/>
                  </a:lnTo>
                  <a:lnTo>
                    <a:pt x="586486" y="120014"/>
                  </a:lnTo>
                  <a:lnTo>
                    <a:pt x="623849" y="142112"/>
                  </a:lnTo>
                  <a:lnTo>
                    <a:pt x="630712" y="145111"/>
                  </a:lnTo>
                  <a:lnTo>
                    <a:pt x="637641" y="148193"/>
                  </a:lnTo>
                  <a:lnTo>
                    <a:pt x="672701" y="165399"/>
                  </a:lnTo>
                  <a:lnTo>
                    <a:pt x="703872" y="189357"/>
                  </a:lnTo>
                  <a:lnTo>
                    <a:pt x="723942" y="224903"/>
                  </a:lnTo>
                  <a:lnTo>
                    <a:pt x="727633" y="253746"/>
                  </a:lnTo>
                  <a:lnTo>
                    <a:pt x="726983" y="267225"/>
                  </a:lnTo>
                  <a:lnTo>
                    <a:pt x="711599" y="312689"/>
                  </a:lnTo>
                  <a:lnTo>
                    <a:pt x="679868" y="344293"/>
                  </a:lnTo>
                  <a:lnTo>
                    <a:pt x="635526" y="361975"/>
                  </a:lnTo>
                  <a:lnTo>
                    <a:pt x="596811" y="365887"/>
                  </a:lnTo>
                  <a:lnTo>
                    <a:pt x="587827" y="365716"/>
                  </a:lnTo>
                  <a:lnTo>
                    <a:pt x="548031" y="359632"/>
                  </a:lnTo>
                  <a:lnTo>
                    <a:pt x="515023" y="346837"/>
                  </a:lnTo>
                  <a:lnTo>
                    <a:pt x="509650" y="343788"/>
                  </a:lnTo>
                  <a:lnTo>
                    <a:pt x="505777" y="340995"/>
                  </a:lnTo>
                  <a:lnTo>
                    <a:pt x="503415" y="338582"/>
                  </a:lnTo>
                  <a:lnTo>
                    <a:pt x="501040" y="336296"/>
                  </a:lnTo>
                  <a:lnTo>
                    <a:pt x="499364" y="332867"/>
                  </a:lnTo>
                  <a:lnTo>
                    <a:pt x="498360" y="328422"/>
                  </a:lnTo>
                  <a:lnTo>
                    <a:pt x="497357" y="323976"/>
                  </a:lnTo>
                  <a:lnTo>
                    <a:pt x="496862" y="317500"/>
                  </a:lnTo>
                  <a:lnTo>
                    <a:pt x="496862" y="309118"/>
                  </a:lnTo>
                  <a:lnTo>
                    <a:pt x="496862" y="303530"/>
                  </a:lnTo>
                  <a:lnTo>
                    <a:pt x="497039" y="298703"/>
                  </a:lnTo>
                  <a:lnTo>
                    <a:pt x="497408" y="294894"/>
                  </a:lnTo>
                  <a:lnTo>
                    <a:pt x="497763" y="291084"/>
                  </a:lnTo>
                  <a:lnTo>
                    <a:pt x="505421" y="279146"/>
                  </a:lnTo>
                  <a:lnTo>
                    <a:pt x="507238" y="279146"/>
                  </a:lnTo>
                  <a:lnTo>
                    <a:pt x="509790" y="279146"/>
                  </a:lnTo>
                  <a:lnTo>
                    <a:pt x="513384" y="280543"/>
                  </a:lnTo>
                  <a:lnTo>
                    <a:pt x="518020" y="283590"/>
                  </a:lnTo>
                  <a:lnTo>
                    <a:pt x="522668" y="286638"/>
                  </a:lnTo>
                  <a:lnTo>
                    <a:pt x="561987" y="303530"/>
                  </a:lnTo>
                  <a:lnTo>
                    <a:pt x="597090" y="308101"/>
                  </a:lnTo>
                  <a:lnTo>
                    <a:pt x="605828" y="308101"/>
                  </a:lnTo>
                  <a:lnTo>
                    <a:pt x="643013" y="292226"/>
                  </a:lnTo>
                  <a:lnTo>
                    <a:pt x="649249" y="281813"/>
                  </a:lnTo>
                  <a:lnTo>
                    <a:pt x="651802" y="276225"/>
                  </a:lnTo>
                  <a:lnTo>
                    <a:pt x="653072" y="269875"/>
                  </a:lnTo>
                  <a:lnTo>
                    <a:pt x="653072" y="263017"/>
                  </a:lnTo>
                  <a:lnTo>
                    <a:pt x="653072" y="255015"/>
                  </a:lnTo>
                  <a:lnTo>
                    <a:pt x="624013" y="223789"/>
                  </a:lnTo>
                  <a:lnTo>
                    <a:pt x="598809" y="211522"/>
                  </a:lnTo>
                  <a:lnTo>
                    <a:pt x="591966" y="208470"/>
                  </a:lnTo>
                  <a:lnTo>
                    <a:pt x="557131" y="191269"/>
                  </a:lnTo>
                  <a:lnTo>
                    <a:pt x="526491" y="167259"/>
                  </a:lnTo>
                  <a:lnTo>
                    <a:pt x="506555" y="131518"/>
                  </a:lnTo>
                  <a:lnTo>
                    <a:pt x="502869" y="101853"/>
                  </a:lnTo>
                  <a:lnTo>
                    <a:pt x="503457" y="89564"/>
                  </a:lnTo>
                  <a:lnTo>
                    <a:pt x="517409" y="47954"/>
                  </a:lnTo>
                  <a:lnTo>
                    <a:pt x="546034" y="19296"/>
                  </a:lnTo>
                  <a:lnTo>
                    <a:pt x="586393" y="3482"/>
                  </a:lnTo>
                  <a:lnTo>
                    <a:pt x="609406" y="382"/>
                  </a:lnTo>
                  <a:lnTo>
                    <a:pt x="621398" y="0"/>
                  </a:lnTo>
                  <a:close/>
                </a:path>
              </a:pathLst>
            </a:custGeom>
            <a:ln w="12192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5751576"/>
              <a:ext cx="9144000" cy="824865"/>
            </a:xfrm>
            <a:custGeom>
              <a:avLst/>
              <a:gdLst/>
              <a:ahLst/>
              <a:cxnLst/>
              <a:rect l="l" t="t" r="r" b="b"/>
              <a:pathLst>
                <a:path w="9144000" h="824865">
                  <a:moveTo>
                    <a:pt x="9144000" y="0"/>
                  </a:moveTo>
                  <a:lnTo>
                    <a:pt x="0" y="0"/>
                  </a:lnTo>
                  <a:lnTo>
                    <a:pt x="0" y="824484"/>
                  </a:lnTo>
                  <a:lnTo>
                    <a:pt x="9144000" y="824484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00371" y="44196"/>
              <a:ext cx="4486656" cy="642823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18540" y="5753201"/>
            <a:ext cx="233553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>
                <a:solidFill>
                  <a:srgbClr val="006FC0"/>
                </a:solidFill>
                <a:latin typeface="Calibri"/>
                <a:cs typeface="Calibri"/>
              </a:rPr>
              <a:t>pphphepa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330452" y="1440180"/>
            <a:ext cx="1724025" cy="3740150"/>
            <a:chOff x="1330452" y="1440180"/>
            <a:chExt cx="1724025" cy="3740150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0452" y="1440180"/>
              <a:ext cx="1722120" cy="16520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30452" y="3491484"/>
              <a:ext cx="1723644" cy="16885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bject 20"/>
          <p:cNvSpPr txBox="1"/>
          <p:nvPr/>
        </p:nvSpPr>
        <p:spPr>
          <a:xfrm>
            <a:off x="409763" y="433545"/>
            <a:ext cx="8354890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spc="-15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http://</a:t>
            </a:r>
            <a:r>
              <a:rPr lang="en-US" sz="4700" b="1" spc="-15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pphp</a:t>
            </a:r>
            <a:r>
              <a:rPr lang="en-US" sz="4700" spc="-15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.unisza.edu.my</a:t>
            </a:r>
            <a:endParaRPr lang="en-US" sz="47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Graphical user interface&#10;&#10;Description automatically generated">
            <a:extLst>
              <a:ext uri="{FF2B5EF4-FFF2-40B4-BE49-F238E27FC236}">
                <a16:creationId xmlns:a16="http://schemas.microsoft.com/office/drawing/2014/main" id="{5CABCA9C-8B34-D55A-7E35-B31C76980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190" y="2426818"/>
            <a:ext cx="1848908" cy="399763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 descr="Internet with solid fill">
            <a:extLst>
              <a:ext uri="{FF2B5EF4-FFF2-40B4-BE49-F238E27FC236}">
                <a16:creationId xmlns:a16="http://schemas.microsoft.com/office/drawing/2014/main" id="{7AAAED1F-3ADE-A7EB-AA09-82F61F18C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80954" y="2426818"/>
            <a:ext cx="3997637" cy="3997637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315999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74171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A14B9CE1-89B7-4C3E-DA36-DC138676F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412489"/>
            <a:ext cx="2153321" cy="2127124"/>
          </a:xfrm>
        </p:spPr>
        <p:txBody>
          <a:bodyPr anchor="t">
            <a:normAutofit/>
          </a:bodyPr>
          <a:lstStyle/>
          <a:p>
            <a:r>
              <a:rPr lang="en-US" sz="3100"/>
              <a:t>Cari kami di: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95A652C-E16E-CD9D-4CFC-E9FB3C4C3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99244" y="1412489"/>
            <a:ext cx="2194560" cy="4363844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700" b="1" spc="-5" dirty="0">
                <a:latin typeface="Calibri"/>
                <a:cs typeface="Calibri"/>
              </a:rPr>
              <a:t>KAMPUS GONG BADAK:  ARAS BAWAH  BANGUNAN  PERPUSTAKAAN LAMA</a:t>
            </a:r>
            <a:endParaRPr lang="en-US" sz="1700" b="1" spc="-5">
              <a:latin typeface="Calibri"/>
              <a:cs typeface="Calibri"/>
            </a:endParaRPr>
          </a:p>
          <a:p>
            <a:pPr>
              <a:spcAft>
                <a:spcPts val="600"/>
              </a:spcAft>
            </a:pPr>
            <a:endParaRPr lang="en-US" sz="1700"/>
          </a:p>
          <a:p>
            <a:pPr marL="0" indent="0">
              <a:spcAft>
                <a:spcPts val="600"/>
              </a:spcAft>
              <a:buNone/>
            </a:pPr>
            <a:r>
              <a:rPr lang="en-US" sz="1700" dirty="0"/>
              <a:t>NO TEL: 09-668</a:t>
            </a:r>
            <a:endParaRPr lang="en-US" sz="1700"/>
          </a:p>
          <a:p>
            <a:pPr marL="0" indent="0">
              <a:spcAft>
                <a:spcPts val="600"/>
              </a:spcAft>
              <a:buNone/>
            </a:pPr>
            <a:r>
              <a:rPr lang="en-US" sz="1700" dirty="0"/>
              <a:t>8982/8028/8932/8313/7933/</a:t>
            </a:r>
            <a:endParaRPr lang="en-US" sz="1700"/>
          </a:p>
          <a:p>
            <a:pPr marL="0" indent="0">
              <a:spcAft>
                <a:spcPts val="600"/>
              </a:spcAft>
              <a:buNone/>
            </a:pPr>
            <a:r>
              <a:rPr lang="en-US" sz="1700" dirty="0"/>
              <a:t>8804/8810/8705</a:t>
            </a:r>
            <a:endParaRPr lang="en-US" sz="1700"/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93B1957F-3ECA-8D01-C8EB-0182B4DEE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703" y="1412489"/>
            <a:ext cx="2194560" cy="4363844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MY" sz="1700" b="1" spc="-5" dirty="0">
                <a:latin typeface="Calibri"/>
                <a:cs typeface="Calibri"/>
              </a:rPr>
              <a:t>KAMPUS BESUT:  </a:t>
            </a:r>
            <a:endParaRPr lang="en-MY" sz="1700" b="1" spc="-5">
              <a:latin typeface="Calibri"/>
              <a:cs typeface="Calibri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MY" sz="1700" b="1" spc="-5" dirty="0">
                <a:latin typeface="Calibri"/>
                <a:cs typeface="Calibri"/>
              </a:rPr>
              <a:t>ARAS 1</a:t>
            </a:r>
            <a:endParaRPr lang="en-MY" sz="1700" b="1" spc="-5">
              <a:latin typeface="Calibri"/>
              <a:cs typeface="Calibri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MY" sz="1700" b="1" spc="-5" dirty="0">
                <a:latin typeface="Calibri"/>
                <a:cs typeface="Calibri"/>
              </a:rPr>
              <a:t>PEJABAT PENGARAH  KAMPUS BESUT</a:t>
            </a:r>
            <a:endParaRPr lang="en-MY" sz="1700" b="1" spc="-5">
              <a:latin typeface="Calibri"/>
              <a:cs typeface="Calibri"/>
            </a:endParaRPr>
          </a:p>
          <a:p>
            <a:pPr>
              <a:spcAft>
                <a:spcPts val="600"/>
              </a:spcAft>
            </a:pPr>
            <a:endParaRPr lang="en-MY" sz="1700" b="1">
              <a:latin typeface="Calibri"/>
              <a:cs typeface="Calibri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MY" sz="1700" dirty="0">
                <a:latin typeface="Calibri"/>
                <a:cs typeface="Calibri"/>
              </a:rPr>
              <a:t>NO TEL: 09-699 3132</a:t>
            </a:r>
            <a:endParaRPr lang="en-MY" sz="1700">
              <a:latin typeface="Calibri"/>
              <a:cs typeface="Calibri"/>
            </a:endParaRPr>
          </a:p>
          <a:p>
            <a:pPr>
              <a:spcAft>
                <a:spcPts val="600"/>
              </a:spcAft>
            </a:pPr>
            <a:endParaRPr lang="en-US" sz="17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74752" y="1696021"/>
          <a:ext cx="8781414" cy="41551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6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4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36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Terma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BD4A47"/>
                      </a:solidFill>
                      <a:prstDash val="solid"/>
                    </a:lnL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13525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Keterangan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R w="9525">
                      <a:solidFill>
                        <a:srgbClr val="BD4A47"/>
                      </a:solidFill>
                      <a:prstDash val="solid"/>
                    </a:ln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11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1.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Kursus Kokurikulum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Berkredit</a:t>
                      </a:r>
                      <a:r>
                        <a:rPr sz="1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(KKB)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9525">
                      <a:solidFill>
                        <a:srgbClr val="BD4A47"/>
                      </a:solidFill>
                      <a:prstDash val="solid"/>
                    </a:lnL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5255" marR="8509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adalah</a:t>
                      </a:r>
                      <a:r>
                        <a:rPr sz="1400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kursus-kursus</a:t>
                      </a:r>
                      <a:r>
                        <a:rPr sz="140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yang</a:t>
                      </a:r>
                      <a:r>
                        <a:rPr sz="1400" spc="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ditawarkan</a:t>
                      </a:r>
                      <a:r>
                        <a:rPr sz="140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40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dinilai</a:t>
                      </a:r>
                      <a:r>
                        <a:rPr sz="14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gred</a:t>
                      </a:r>
                      <a:r>
                        <a:rPr sz="140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pencapaian</a:t>
                      </a:r>
                      <a:r>
                        <a:rPr sz="1400" spc="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(kredit)</a:t>
                      </a:r>
                      <a:r>
                        <a:rPr sz="14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seperti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kursus-kursus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universiti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fakulti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yang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lain.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5255" marR="825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Kursus</a:t>
                      </a:r>
                      <a:r>
                        <a:rPr sz="140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ini</a:t>
                      </a:r>
                      <a:r>
                        <a:rPr sz="14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dinilai</a:t>
                      </a:r>
                      <a:r>
                        <a:rPr sz="14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berdasarkan</a:t>
                      </a:r>
                      <a:r>
                        <a:rPr sz="140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sejauh</a:t>
                      </a:r>
                      <a:r>
                        <a:rPr sz="14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mana</a:t>
                      </a:r>
                      <a:r>
                        <a:rPr sz="140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pelajar</a:t>
                      </a:r>
                      <a:r>
                        <a:rPr sz="140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mampu</a:t>
                      </a:r>
                      <a:r>
                        <a:rPr sz="140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mengaplikasi</a:t>
                      </a:r>
                      <a:r>
                        <a:rPr sz="140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nilai</a:t>
                      </a:r>
                      <a:r>
                        <a:rPr sz="140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kemahiran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insaniah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dalam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aktiviti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yang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dilaksanakan.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R w="9525">
                      <a:solidFill>
                        <a:srgbClr val="BD4A47"/>
                      </a:solidFill>
                      <a:prstDash val="solid"/>
                    </a:lnR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2.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Fasilitator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/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Jurulatih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5255" marR="84455" algn="just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adalah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tenaga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pengajar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sambilan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berkelayakan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yang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dilantik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oleh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PPHP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untuk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mengendalikan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pembelajaran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KKB.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5255" marR="84455" algn="just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Fasilitator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juga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dinilai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oleh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PPHP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berdasarkan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pematuhan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mereka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terhadap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semua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standard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kualiti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yang ditetapkan,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di samping berdasarkan maklum balas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pelajar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tentang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keberkesanan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fasilitator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masing-masing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dalam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pembelajaran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penganjuran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aktiviti.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91440" marR="868044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3.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Pembekal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rk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dm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an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5255" marR="838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adalah</a:t>
                      </a:r>
                      <a:r>
                        <a:rPr sz="14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penyedia</a:t>
                      </a:r>
                      <a:r>
                        <a:rPr sz="140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perkhidmatan</a:t>
                      </a:r>
                      <a:r>
                        <a:rPr sz="14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pembekalan</a:t>
                      </a:r>
                      <a:r>
                        <a:rPr sz="14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yang</a:t>
                      </a:r>
                      <a:r>
                        <a:rPr sz="140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dipersetujui</a:t>
                      </a:r>
                      <a:r>
                        <a:rPr sz="14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bersama</a:t>
                      </a:r>
                      <a:r>
                        <a:rPr sz="140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oleh</a:t>
                      </a:r>
                      <a:r>
                        <a:rPr sz="140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pelajar</a:t>
                      </a:r>
                      <a:r>
                        <a:rPr sz="14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dan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PPHP bagi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melancarkan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perjalanan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aktiviti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pelajar.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5255" marR="8509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Pembekal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dinilai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oleh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PPHP berdasarkan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pematuhan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kualiti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perkhidmatan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mereka,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di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samping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berdasarkan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maklum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balas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pelajar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tentang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mereka.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4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4.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Aktiviti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9525">
                      <a:solidFill>
                        <a:srgbClr val="BD4A47"/>
                      </a:solidFill>
                      <a:prstDash val="solid"/>
                    </a:lnL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5255" marR="82550" algn="just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adalah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merujuk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kepada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akvititi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yang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dilaksanakan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oleh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pelajar,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samada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aktiviti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wajib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(projek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akhir), aktiviti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tanpa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kos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(aktiviti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berdasarkan silibus,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kesukarelawanan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dan lain-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lain).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R w="9525">
                      <a:solidFill>
                        <a:srgbClr val="BD4A47"/>
                      </a:solidFill>
                      <a:prstDash val="solid"/>
                    </a:lnR>
                    <a:lnT w="9525">
                      <a:solidFill>
                        <a:srgbClr val="BD4A47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8142" y="945751"/>
            <a:ext cx="5974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DEFINISI TERMA PENTING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273807"/>
            <a:ext cx="8740140" cy="4584700"/>
            <a:chOff x="0" y="2273807"/>
            <a:chExt cx="8740140" cy="4584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338826"/>
              <a:ext cx="3373732" cy="25191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2772" y="2273807"/>
              <a:ext cx="7746492" cy="33177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955" y="2296667"/>
              <a:ext cx="7949183" cy="33771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0016" y="2298191"/>
              <a:ext cx="7652004" cy="322326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90016" y="2298191"/>
              <a:ext cx="7652384" cy="3223260"/>
            </a:xfrm>
            <a:custGeom>
              <a:avLst/>
              <a:gdLst/>
              <a:ahLst/>
              <a:cxnLst/>
              <a:rect l="l" t="t" r="r" b="b"/>
              <a:pathLst>
                <a:path w="7652384" h="3223260">
                  <a:moveTo>
                    <a:pt x="0" y="324231"/>
                  </a:moveTo>
                  <a:lnTo>
                    <a:pt x="3515" y="276318"/>
                  </a:lnTo>
                  <a:lnTo>
                    <a:pt x="13728" y="230588"/>
                  </a:lnTo>
                  <a:lnTo>
                    <a:pt x="30137" y="187542"/>
                  </a:lnTo>
                  <a:lnTo>
                    <a:pt x="52239" y="147682"/>
                  </a:lnTo>
                  <a:lnTo>
                    <a:pt x="79534" y="111510"/>
                  </a:lnTo>
                  <a:lnTo>
                    <a:pt x="111520" y="79527"/>
                  </a:lnTo>
                  <a:lnTo>
                    <a:pt x="147695" y="52235"/>
                  </a:lnTo>
                  <a:lnTo>
                    <a:pt x="187557" y="30134"/>
                  </a:lnTo>
                  <a:lnTo>
                    <a:pt x="230606" y="13727"/>
                  </a:lnTo>
                  <a:lnTo>
                    <a:pt x="276339" y="3515"/>
                  </a:lnTo>
                  <a:lnTo>
                    <a:pt x="324256" y="0"/>
                  </a:lnTo>
                  <a:lnTo>
                    <a:pt x="7327773" y="0"/>
                  </a:lnTo>
                  <a:lnTo>
                    <a:pt x="7375685" y="3515"/>
                  </a:lnTo>
                  <a:lnTo>
                    <a:pt x="7421415" y="13727"/>
                  </a:lnTo>
                  <a:lnTo>
                    <a:pt x="7464461" y="30134"/>
                  </a:lnTo>
                  <a:lnTo>
                    <a:pt x="7504321" y="52235"/>
                  </a:lnTo>
                  <a:lnTo>
                    <a:pt x="7540493" y="79527"/>
                  </a:lnTo>
                  <a:lnTo>
                    <a:pt x="7572476" y="111510"/>
                  </a:lnTo>
                  <a:lnTo>
                    <a:pt x="7599768" y="147682"/>
                  </a:lnTo>
                  <a:lnTo>
                    <a:pt x="7621869" y="187542"/>
                  </a:lnTo>
                  <a:lnTo>
                    <a:pt x="7638276" y="230588"/>
                  </a:lnTo>
                  <a:lnTo>
                    <a:pt x="7648488" y="276318"/>
                  </a:lnTo>
                  <a:lnTo>
                    <a:pt x="7652004" y="324231"/>
                  </a:lnTo>
                  <a:lnTo>
                    <a:pt x="7652004" y="2899029"/>
                  </a:lnTo>
                  <a:lnTo>
                    <a:pt x="7648488" y="2946941"/>
                  </a:lnTo>
                  <a:lnTo>
                    <a:pt x="7638276" y="2992671"/>
                  </a:lnTo>
                  <a:lnTo>
                    <a:pt x="7621869" y="3035717"/>
                  </a:lnTo>
                  <a:lnTo>
                    <a:pt x="7599768" y="3075577"/>
                  </a:lnTo>
                  <a:lnTo>
                    <a:pt x="7572476" y="3111749"/>
                  </a:lnTo>
                  <a:lnTo>
                    <a:pt x="7540493" y="3143732"/>
                  </a:lnTo>
                  <a:lnTo>
                    <a:pt x="7504321" y="3171024"/>
                  </a:lnTo>
                  <a:lnTo>
                    <a:pt x="7464461" y="3193125"/>
                  </a:lnTo>
                  <a:lnTo>
                    <a:pt x="7421415" y="3209532"/>
                  </a:lnTo>
                  <a:lnTo>
                    <a:pt x="7375685" y="3219744"/>
                  </a:lnTo>
                  <a:lnTo>
                    <a:pt x="7327773" y="3223260"/>
                  </a:lnTo>
                  <a:lnTo>
                    <a:pt x="324256" y="3223260"/>
                  </a:lnTo>
                  <a:lnTo>
                    <a:pt x="276339" y="3219744"/>
                  </a:lnTo>
                  <a:lnTo>
                    <a:pt x="230606" y="3209532"/>
                  </a:lnTo>
                  <a:lnTo>
                    <a:pt x="187557" y="3193125"/>
                  </a:lnTo>
                  <a:lnTo>
                    <a:pt x="147695" y="3171024"/>
                  </a:lnTo>
                  <a:lnTo>
                    <a:pt x="111520" y="3143732"/>
                  </a:lnTo>
                  <a:lnTo>
                    <a:pt x="79534" y="3111749"/>
                  </a:lnTo>
                  <a:lnTo>
                    <a:pt x="52239" y="3075577"/>
                  </a:lnTo>
                  <a:lnTo>
                    <a:pt x="30137" y="3035717"/>
                  </a:lnTo>
                  <a:lnTo>
                    <a:pt x="13728" y="2992671"/>
                  </a:lnTo>
                  <a:lnTo>
                    <a:pt x="3515" y="2946941"/>
                  </a:lnTo>
                  <a:lnTo>
                    <a:pt x="0" y="2899029"/>
                  </a:lnTo>
                  <a:lnTo>
                    <a:pt x="0" y="324231"/>
                  </a:lnTo>
                  <a:close/>
                </a:path>
              </a:pathLst>
            </a:custGeom>
            <a:ln w="9144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64158" y="2418410"/>
            <a:ext cx="637349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30" dirty="0">
                <a:solidFill>
                  <a:srgbClr val="FFFFFF"/>
                </a:solidFill>
                <a:latin typeface="Arial"/>
                <a:cs typeface="Arial"/>
              </a:rPr>
              <a:t>Ahad-</a:t>
            </a:r>
            <a:r>
              <a:rPr sz="32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55" dirty="0">
                <a:solidFill>
                  <a:srgbClr val="FFFFFF"/>
                </a:solidFill>
                <a:latin typeface="Arial"/>
                <a:cs typeface="Arial"/>
              </a:rPr>
              <a:t>Selasa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6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32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125" dirty="0">
                <a:solidFill>
                  <a:srgbClr val="FFFFFF"/>
                </a:solidFill>
                <a:latin typeface="Arial"/>
                <a:cs typeface="Arial"/>
              </a:rPr>
              <a:t>8.00</a:t>
            </a:r>
            <a:r>
              <a:rPr sz="32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50" dirty="0">
                <a:solidFill>
                  <a:srgbClr val="FFFFFF"/>
                </a:solidFill>
                <a:latin typeface="Arial"/>
                <a:cs typeface="Arial"/>
              </a:rPr>
              <a:t>pg</a:t>
            </a:r>
            <a:r>
              <a:rPr sz="32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2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125" dirty="0">
                <a:solidFill>
                  <a:srgbClr val="FFFFFF"/>
                </a:solidFill>
                <a:latin typeface="Arial"/>
                <a:cs typeface="Arial"/>
              </a:rPr>
              <a:t>4.45</a:t>
            </a:r>
            <a:r>
              <a:rPr sz="32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60" dirty="0">
                <a:solidFill>
                  <a:srgbClr val="FFFFFF"/>
                </a:solidFill>
                <a:latin typeface="Arial"/>
                <a:cs typeface="Arial"/>
              </a:rPr>
              <a:t>ptg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4158" y="2906649"/>
            <a:ext cx="1510030" cy="19773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b="1" spc="5" dirty="0">
                <a:solidFill>
                  <a:srgbClr val="FFFFFF"/>
                </a:solidFill>
                <a:latin typeface="Arial"/>
                <a:cs typeface="Arial"/>
              </a:rPr>
              <a:t>Rabu </a:t>
            </a:r>
            <a:r>
              <a:rPr sz="32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7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3200" b="1" spc="5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b="1" spc="6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mis  </a:t>
            </a:r>
            <a:r>
              <a:rPr sz="3200" b="1" spc="30" dirty="0">
                <a:solidFill>
                  <a:srgbClr val="B3A1C6"/>
                </a:solidFill>
                <a:latin typeface="Arial"/>
                <a:cs typeface="Arial"/>
              </a:rPr>
              <a:t>Rehat </a:t>
            </a:r>
            <a:r>
              <a:rPr sz="3200" b="1" spc="35" dirty="0">
                <a:solidFill>
                  <a:srgbClr val="B3A1C6"/>
                </a:solidFill>
                <a:latin typeface="Arial"/>
                <a:cs typeface="Arial"/>
              </a:rPr>
              <a:t> </a:t>
            </a:r>
            <a:r>
              <a:rPr sz="3200" b="1" spc="40" dirty="0">
                <a:solidFill>
                  <a:srgbClr val="FFFFFF"/>
                </a:solidFill>
                <a:latin typeface="Arial"/>
                <a:cs typeface="Arial"/>
              </a:rPr>
              <a:t>Sabtu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75964" y="2906649"/>
            <a:ext cx="4592955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6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13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3200" b="1" spc="2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3200" b="1" spc="4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3200" b="1" spc="12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32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5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b="1" spc="4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18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32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MY" sz="3200" b="1" spc="13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3200" b="1" spc="2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lang="en-MY" sz="3200" b="1" spc="40" dirty="0">
                <a:solidFill>
                  <a:srgbClr val="FFFFFF"/>
                </a:solidFill>
                <a:latin typeface="Arial"/>
                <a:cs typeface="Arial"/>
              </a:rPr>
              <a:t>45</a:t>
            </a:r>
            <a:r>
              <a:rPr sz="32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MY" sz="3200" b="1" spc="-10" dirty="0" err="1">
                <a:solidFill>
                  <a:srgbClr val="FFFFFF"/>
                </a:solidFill>
                <a:latin typeface="Arial"/>
                <a:cs typeface="Arial"/>
              </a:rPr>
              <a:t>ptg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spc="-6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32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125" dirty="0">
                <a:solidFill>
                  <a:srgbClr val="FFFFFF"/>
                </a:solidFill>
                <a:latin typeface="Arial"/>
                <a:cs typeface="Arial"/>
              </a:rPr>
              <a:t>8.00</a:t>
            </a:r>
            <a:r>
              <a:rPr sz="32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50" dirty="0">
                <a:solidFill>
                  <a:srgbClr val="FFFFFF"/>
                </a:solidFill>
                <a:latin typeface="Arial"/>
                <a:cs typeface="Arial"/>
              </a:rPr>
              <a:t>pg</a:t>
            </a:r>
            <a:r>
              <a:rPr sz="32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2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125" dirty="0">
                <a:solidFill>
                  <a:srgbClr val="FFFFFF"/>
                </a:solidFill>
                <a:latin typeface="Arial"/>
                <a:cs typeface="Arial"/>
              </a:rPr>
              <a:t>4.30</a:t>
            </a:r>
            <a:r>
              <a:rPr sz="32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60" dirty="0">
                <a:solidFill>
                  <a:srgbClr val="FFFFFF"/>
                </a:solidFill>
                <a:latin typeface="Arial"/>
                <a:cs typeface="Arial"/>
              </a:rPr>
              <a:t>ptg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spc="-65" dirty="0">
                <a:solidFill>
                  <a:srgbClr val="B3A1C6"/>
                </a:solidFill>
                <a:latin typeface="Arial"/>
                <a:cs typeface="Arial"/>
              </a:rPr>
              <a:t>:</a:t>
            </a:r>
            <a:r>
              <a:rPr sz="3200" b="1" spc="-114" dirty="0">
                <a:solidFill>
                  <a:srgbClr val="B3A1C6"/>
                </a:solidFill>
                <a:latin typeface="Arial"/>
                <a:cs typeface="Arial"/>
              </a:rPr>
              <a:t> </a:t>
            </a:r>
            <a:r>
              <a:rPr sz="3200" b="1" spc="125" dirty="0">
                <a:solidFill>
                  <a:srgbClr val="B3A1C6"/>
                </a:solidFill>
                <a:latin typeface="Arial"/>
                <a:cs typeface="Arial"/>
              </a:rPr>
              <a:t>1.00</a:t>
            </a:r>
            <a:r>
              <a:rPr sz="3200" b="1" spc="-130" dirty="0">
                <a:solidFill>
                  <a:srgbClr val="B3A1C6"/>
                </a:solidFill>
                <a:latin typeface="Arial"/>
                <a:cs typeface="Arial"/>
              </a:rPr>
              <a:t> </a:t>
            </a:r>
            <a:r>
              <a:rPr sz="3200" b="1" spc="60" dirty="0">
                <a:solidFill>
                  <a:srgbClr val="B3A1C6"/>
                </a:solidFill>
                <a:latin typeface="Arial"/>
                <a:cs typeface="Arial"/>
              </a:rPr>
              <a:t>ptg</a:t>
            </a:r>
            <a:r>
              <a:rPr sz="3200" b="1" spc="-130" dirty="0">
                <a:solidFill>
                  <a:srgbClr val="B3A1C6"/>
                </a:solidFill>
                <a:latin typeface="Arial"/>
                <a:cs typeface="Arial"/>
              </a:rPr>
              <a:t> </a:t>
            </a:r>
            <a:r>
              <a:rPr sz="3200" b="1" spc="95" dirty="0">
                <a:solidFill>
                  <a:srgbClr val="B3A1C6"/>
                </a:solidFill>
                <a:latin typeface="Arial"/>
                <a:cs typeface="Arial"/>
              </a:rPr>
              <a:t>-2.00</a:t>
            </a:r>
            <a:r>
              <a:rPr sz="3200" b="1" spc="-145" dirty="0">
                <a:solidFill>
                  <a:srgbClr val="B3A1C6"/>
                </a:solidFill>
                <a:latin typeface="Arial"/>
                <a:cs typeface="Arial"/>
              </a:rPr>
              <a:t> </a:t>
            </a:r>
            <a:r>
              <a:rPr sz="3200" b="1" spc="60" dirty="0">
                <a:solidFill>
                  <a:srgbClr val="B3A1C6"/>
                </a:solidFill>
                <a:latin typeface="Arial"/>
                <a:cs typeface="Arial"/>
              </a:rPr>
              <a:t>ptg</a:t>
            </a:r>
            <a:endParaRPr sz="32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tabLst>
                <a:tab pos="343535" algn="l"/>
              </a:tabLst>
            </a:pPr>
            <a:r>
              <a:rPr sz="3200" b="1" spc="-65" dirty="0">
                <a:solidFill>
                  <a:srgbClr val="FFFFFF"/>
                </a:solidFill>
                <a:latin typeface="Arial"/>
                <a:cs typeface="Arial"/>
              </a:rPr>
              <a:t>:	</a:t>
            </a:r>
            <a:r>
              <a:rPr sz="3200" b="1" spc="120" dirty="0">
                <a:solidFill>
                  <a:srgbClr val="FFFFFF"/>
                </a:solidFill>
                <a:latin typeface="Arial"/>
                <a:cs typeface="Arial"/>
              </a:rPr>
              <a:t>8.00</a:t>
            </a:r>
            <a:r>
              <a:rPr sz="32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50" dirty="0">
                <a:solidFill>
                  <a:srgbClr val="FFFFFF"/>
                </a:solidFill>
                <a:latin typeface="Arial"/>
                <a:cs typeface="Arial"/>
              </a:rPr>
              <a:t>pg</a:t>
            </a:r>
            <a:r>
              <a:rPr sz="32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20" dirty="0">
                <a:solidFill>
                  <a:srgbClr val="FFFFFF"/>
                </a:solidFill>
                <a:latin typeface="Arial"/>
                <a:cs typeface="Arial"/>
              </a:rPr>
              <a:t>–waktu</a:t>
            </a:r>
            <a:r>
              <a:rPr sz="32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5" dirty="0">
                <a:solidFill>
                  <a:srgbClr val="FFFFFF"/>
                </a:solidFill>
                <a:latin typeface="Arial"/>
                <a:cs typeface="Arial"/>
              </a:rPr>
              <a:t>kuliah </a:t>
            </a:r>
            <a:r>
              <a:rPr sz="3200" b="1" spc="-8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60" dirty="0">
                <a:solidFill>
                  <a:srgbClr val="FFFFFF"/>
                </a:solidFill>
                <a:latin typeface="Arial"/>
                <a:cs typeface="Arial"/>
              </a:rPr>
              <a:t>tamat</a:t>
            </a:r>
            <a:endParaRPr sz="32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0"/>
            <a:ext cx="9144000" cy="1958339"/>
            <a:chOff x="0" y="0"/>
            <a:chExt cx="9144000" cy="1958339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9144000" cy="195797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2411" y="1249680"/>
              <a:ext cx="4735680" cy="44869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289177" y="1340103"/>
              <a:ext cx="3407410" cy="184150"/>
            </a:xfrm>
            <a:custGeom>
              <a:avLst/>
              <a:gdLst/>
              <a:ahLst/>
              <a:cxnLst/>
              <a:rect l="l" t="t" r="r" b="b"/>
              <a:pathLst>
                <a:path w="3407410" h="184150">
                  <a:moveTo>
                    <a:pt x="3345561" y="0"/>
                  </a:moveTo>
                  <a:lnTo>
                    <a:pt x="3284220" y="184150"/>
                  </a:lnTo>
                  <a:lnTo>
                    <a:pt x="3407156" y="184150"/>
                  </a:lnTo>
                  <a:lnTo>
                    <a:pt x="3345815" y="0"/>
                  </a:lnTo>
                  <a:lnTo>
                    <a:pt x="3345561" y="0"/>
                  </a:lnTo>
                  <a:close/>
                </a:path>
                <a:path w="3407410" h="184150">
                  <a:moveTo>
                    <a:pt x="61340" y="0"/>
                  </a:moveTo>
                  <a:lnTo>
                    <a:pt x="0" y="184150"/>
                  </a:lnTo>
                  <a:lnTo>
                    <a:pt x="122935" y="184150"/>
                  </a:lnTo>
                  <a:lnTo>
                    <a:pt x="61594" y="0"/>
                  </a:lnTo>
                  <a:lnTo>
                    <a:pt x="61340" y="0"/>
                  </a:lnTo>
                  <a:close/>
                </a:path>
              </a:pathLst>
            </a:custGeom>
            <a:ln w="12192">
              <a:solidFill>
                <a:srgbClr val="128D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74339" y="1319275"/>
              <a:ext cx="128778" cy="1591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75378" y="1318513"/>
              <a:ext cx="132080" cy="13512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72300" y="1249680"/>
              <a:ext cx="4735830" cy="448945"/>
            </a:xfrm>
            <a:custGeom>
              <a:avLst/>
              <a:gdLst/>
              <a:ahLst/>
              <a:cxnLst/>
              <a:rect l="l" t="t" r="r" b="b"/>
              <a:pathLst>
                <a:path w="4735830" h="448944">
                  <a:moveTo>
                    <a:pt x="2542628" y="72262"/>
                  </a:moveTo>
                  <a:lnTo>
                    <a:pt x="2499944" y="79174"/>
                  </a:lnTo>
                  <a:lnTo>
                    <a:pt x="2460432" y="107477"/>
                  </a:lnTo>
                  <a:lnTo>
                    <a:pt x="2437558" y="151653"/>
                  </a:lnTo>
                  <a:lnTo>
                    <a:pt x="2430186" y="192976"/>
                  </a:lnTo>
                  <a:lnTo>
                    <a:pt x="2428836" y="222631"/>
                  </a:lnTo>
                  <a:lnTo>
                    <a:pt x="2429170" y="239970"/>
                  </a:lnTo>
                  <a:lnTo>
                    <a:pt x="2434170" y="286512"/>
                  </a:lnTo>
                  <a:lnTo>
                    <a:pt x="2446297" y="324302"/>
                  </a:lnTo>
                  <a:lnTo>
                    <a:pt x="2476225" y="359598"/>
                  </a:lnTo>
                  <a:lnTo>
                    <a:pt x="2524765" y="375382"/>
                  </a:lnTo>
                  <a:lnTo>
                    <a:pt x="2540342" y="376047"/>
                  </a:lnTo>
                  <a:lnTo>
                    <a:pt x="2555888" y="375286"/>
                  </a:lnTo>
                  <a:lnTo>
                    <a:pt x="2594571" y="363982"/>
                  </a:lnTo>
                  <a:lnTo>
                    <a:pt x="2629750" y="331216"/>
                  </a:lnTo>
                  <a:lnTo>
                    <a:pt x="2645413" y="296211"/>
                  </a:lnTo>
                  <a:lnTo>
                    <a:pt x="2652785" y="254285"/>
                  </a:lnTo>
                  <a:lnTo>
                    <a:pt x="2654134" y="224028"/>
                  </a:lnTo>
                  <a:lnTo>
                    <a:pt x="2653801" y="207341"/>
                  </a:lnTo>
                  <a:lnTo>
                    <a:pt x="2648800" y="161925"/>
                  </a:lnTo>
                  <a:lnTo>
                    <a:pt x="2636513" y="124473"/>
                  </a:lnTo>
                  <a:lnTo>
                    <a:pt x="2606438" y="89185"/>
                  </a:lnTo>
                  <a:lnTo>
                    <a:pt x="2558057" y="72951"/>
                  </a:lnTo>
                  <a:lnTo>
                    <a:pt x="2542628" y="72262"/>
                  </a:lnTo>
                  <a:close/>
                </a:path>
                <a:path w="4735830" h="448944">
                  <a:moveTo>
                    <a:pt x="3547198" y="7620"/>
                  </a:moveTo>
                  <a:lnTo>
                    <a:pt x="3659466" y="7620"/>
                  </a:lnTo>
                  <a:lnTo>
                    <a:pt x="3667584" y="7667"/>
                  </a:lnTo>
                  <a:lnTo>
                    <a:pt x="3674976" y="7810"/>
                  </a:lnTo>
                  <a:lnTo>
                    <a:pt x="3681630" y="8048"/>
                  </a:lnTo>
                  <a:lnTo>
                    <a:pt x="3687533" y="8382"/>
                  </a:lnTo>
                  <a:lnTo>
                    <a:pt x="3694899" y="8762"/>
                  </a:lnTo>
                  <a:lnTo>
                    <a:pt x="3732491" y="15049"/>
                  </a:lnTo>
                  <a:lnTo>
                    <a:pt x="3774052" y="33210"/>
                  </a:lnTo>
                  <a:lnTo>
                    <a:pt x="3803040" y="62293"/>
                  </a:lnTo>
                  <a:lnTo>
                    <a:pt x="3818216" y="102235"/>
                  </a:lnTo>
                  <a:lnTo>
                    <a:pt x="3820121" y="126619"/>
                  </a:lnTo>
                  <a:lnTo>
                    <a:pt x="3819786" y="137239"/>
                  </a:lnTo>
                  <a:lnTo>
                    <a:pt x="3811567" y="174958"/>
                  </a:lnTo>
                  <a:lnTo>
                    <a:pt x="3786435" y="211391"/>
                  </a:lnTo>
                  <a:lnTo>
                    <a:pt x="3745914" y="235989"/>
                  </a:lnTo>
                  <a:lnTo>
                    <a:pt x="3736174" y="239395"/>
                  </a:lnTo>
                  <a:lnTo>
                    <a:pt x="3742651" y="242570"/>
                  </a:lnTo>
                  <a:lnTo>
                    <a:pt x="3774151" y="272010"/>
                  </a:lnTo>
                  <a:lnTo>
                    <a:pt x="3794529" y="308961"/>
                  </a:lnTo>
                  <a:lnTo>
                    <a:pt x="3834218" y="401828"/>
                  </a:lnTo>
                  <a:lnTo>
                    <a:pt x="3840949" y="420370"/>
                  </a:lnTo>
                  <a:lnTo>
                    <a:pt x="3842092" y="424307"/>
                  </a:lnTo>
                  <a:lnTo>
                    <a:pt x="3842600" y="427355"/>
                  </a:lnTo>
                  <a:lnTo>
                    <a:pt x="3842600" y="429641"/>
                  </a:lnTo>
                  <a:lnTo>
                    <a:pt x="3842600" y="432054"/>
                  </a:lnTo>
                  <a:lnTo>
                    <a:pt x="3842219" y="434086"/>
                  </a:lnTo>
                  <a:lnTo>
                    <a:pt x="3841203" y="435864"/>
                  </a:lnTo>
                  <a:lnTo>
                    <a:pt x="3840314" y="437515"/>
                  </a:lnTo>
                  <a:lnTo>
                    <a:pt x="3801637" y="442930"/>
                  </a:lnTo>
                  <a:lnTo>
                    <a:pt x="3793705" y="442975"/>
                  </a:lnTo>
                  <a:lnTo>
                    <a:pt x="3784307" y="442975"/>
                  </a:lnTo>
                  <a:lnTo>
                    <a:pt x="3758018" y="439800"/>
                  </a:lnTo>
                  <a:lnTo>
                    <a:pt x="3754843" y="438658"/>
                  </a:lnTo>
                  <a:lnTo>
                    <a:pt x="3747858" y="428244"/>
                  </a:lnTo>
                  <a:lnTo>
                    <a:pt x="3708996" y="331470"/>
                  </a:lnTo>
                  <a:lnTo>
                    <a:pt x="3691851" y="296267"/>
                  </a:lnTo>
                  <a:lnTo>
                    <a:pt x="3661498" y="268224"/>
                  </a:lnTo>
                  <a:lnTo>
                    <a:pt x="3646004" y="263906"/>
                  </a:lnTo>
                  <a:lnTo>
                    <a:pt x="3636606" y="263906"/>
                  </a:lnTo>
                  <a:lnTo>
                    <a:pt x="3609174" y="263906"/>
                  </a:lnTo>
                  <a:lnTo>
                    <a:pt x="3609174" y="428879"/>
                  </a:lnTo>
                  <a:lnTo>
                    <a:pt x="3609174" y="431165"/>
                  </a:lnTo>
                  <a:lnTo>
                    <a:pt x="3608539" y="433197"/>
                  </a:lnTo>
                  <a:lnTo>
                    <a:pt x="3607015" y="434975"/>
                  </a:lnTo>
                  <a:lnTo>
                    <a:pt x="3605618" y="436753"/>
                  </a:lnTo>
                  <a:lnTo>
                    <a:pt x="3603205" y="438150"/>
                  </a:lnTo>
                  <a:lnTo>
                    <a:pt x="3599776" y="439293"/>
                  </a:lnTo>
                  <a:lnTo>
                    <a:pt x="3596474" y="440436"/>
                  </a:lnTo>
                  <a:lnTo>
                    <a:pt x="3592029" y="441325"/>
                  </a:lnTo>
                  <a:lnTo>
                    <a:pt x="3586441" y="441960"/>
                  </a:lnTo>
                  <a:lnTo>
                    <a:pt x="3580853" y="442722"/>
                  </a:lnTo>
                  <a:lnTo>
                    <a:pt x="3573741" y="442975"/>
                  </a:lnTo>
                  <a:lnTo>
                    <a:pt x="3564978" y="442975"/>
                  </a:lnTo>
                  <a:lnTo>
                    <a:pt x="3556469" y="442975"/>
                  </a:lnTo>
                  <a:lnTo>
                    <a:pt x="3549484" y="442722"/>
                  </a:lnTo>
                  <a:lnTo>
                    <a:pt x="3543769" y="441960"/>
                  </a:lnTo>
                  <a:lnTo>
                    <a:pt x="3538054" y="441325"/>
                  </a:lnTo>
                  <a:lnTo>
                    <a:pt x="3533482" y="440436"/>
                  </a:lnTo>
                  <a:lnTo>
                    <a:pt x="3530180" y="439293"/>
                  </a:lnTo>
                  <a:lnTo>
                    <a:pt x="3526878" y="438150"/>
                  </a:lnTo>
                  <a:lnTo>
                    <a:pt x="3524465" y="436753"/>
                  </a:lnTo>
                  <a:lnTo>
                    <a:pt x="3523195" y="434975"/>
                  </a:lnTo>
                  <a:lnTo>
                    <a:pt x="3521798" y="433197"/>
                  </a:lnTo>
                  <a:lnTo>
                    <a:pt x="3521163" y="431165"/>
                  </a:lnTo>
                  <a:lnTo>
                    <a:pt x="3521163" y="428879"/>
                  </a:lnTo>
                  <a:lnTo>
                    <a:pt x="3521163" y="35433"/>
                  </a:lnTo>
                  <a:lnTo>
                    <a:pt x="3521163" y="25654"/>
                  </a:lnTo>
                  <a:lnTo>
                    <a:pt x="3523703" y="18542"/>
                  </a:lnTo>
                  <a:lnTo>
                    <a:pt x="3528656" y="14224"/>
                  </a:lnTo>
                  <a:lnTo>
                    <a:pt x="3533736" y="9906"/>
                  </a:lnTo>
                  <a:lnTo>
                    <a:pt x="3539832" y="7620"/>
                  </a:lnTo>
                  <a:lnTo>
                    <a:pt x="3547198" y="7620"/>
                  </a:lnTo>
                  <a:close/>
                </a:path>
                <a:path w="4735830" h="448944">
                  <a:moveTo>
                    <a:pt x="3211918" y="7620"/>
                  </a:moveTo>
                  <a:lnTo>
                    <a:pt x="3428326" y="7620"/>
                  </a:lnTo>
                  <a:lnTo>
                    <a:pt x="3430358" y="7620"/>
                  </a:lnTo>
                  <a:lnTo>
                    <a:pt x="3432136" y="8255"/>
                  </a:lnTo>
                  <a:lnTo>
                    <a:pt x="3433660" y="9398"/>
                  </a:lnTo>
                  <a:lnTo>
                    <a:pt x="3435184" y="10414"/>
                  </a:lnTo>
                  <a:lnTo>
                    <a:pt x="3436581" y="12446"/>
                  </a:lnTo>
                  <a:lnTo>
                    <a:pt x="3437724" y="15240"/>
                  </a:lnTo>
                  <a:lnTo>
                    <a:pt x="3438740" y="18034"/>
                  </a:lnTo>
                  <a:lnTo>
                    <a:pt x="3439629" y="21590"/>
                  </a:lnTo>
                  <a:lnTo>
                    <a:pt x="3440137" y="25908"/>
                  </a:lnTo>
                  <a:lnTo>
                    <a:pt x="3440772" y="30225"/>
                  </a:lnTo>
                  <a:lnTo>
                    <a:pt x="3441026" y="35814"/>
                  </a:lnTo>
                  <a:lnTo>
                    <a:pt x="3441026" y="42545"/>
                  </a:lnTo>
                  <a:lnTo>
                    <a:pt x="3441026" y="48768"/>
                  </a:lnTo>
                  <a:lnTo>
                    <a:pt x="3440772" y="54102"/>
                  </a:lnTo>
                  <a:lnTo>
                    <a:pt x="3440137" y="58420"/>
                  </a:lnTo>
                  <a:lnTo>
                    <a:pt x="3439629" y="62737"/>
                  </a:lnTo>
                  <a:lnTo>
                    <a:pt x="3430358" y="76708"/>
                  </a:lnTo>
                  <a:lnTo>
                    <a:pt x="3428326" y="76708"/>
                  </a:lnTo>
                  <a:lnTo>
                    <a:pt x="3273640" y="76708"/>
                  </a:lnTo>
                  <a:lnTo>
                    <a:pt x="3273640" y="182499"/>
                  </a:lnTo>
                  <a:lnTo>
                    <a:pt x="3404577" y="182499"/>
                  </a:lnTo>
                  <a:lnTo>
                    <a:pt x="3406482" y="182499"/>
                  </a:lnTo>
                  <a:lnTo>
                    <a:pt x="3414229" y="189992"/>
                  </a:lnTo>
                  <a:lnTo>
                    <a:pt x="3415372" y="192532"/>
                  </a:lnTo>
                  <a:lnTo>
                    <a:pt x="3416134" y="196087"/>
                  </a:lnTo>
                  <a:lnTo>
                    <a:pt x="3416769" y="200406"/>
                  </a:lnTo>
                  <a:lnTo>
                    <a:pt x="3417277" y="204724"/>
                  </a:lnTo>
                  <a:lnTo>
                    <a:pt x="3417531" y="210058"/>
                  </a:lnTo>
                  <a:lnTo>
                    <a:pt x="3417531" y="216281"/>
                  </a:lnTo>
                  <a:lnTo>
                    <a:pt x="3417531" y="222758"/>
                  </a:lnTo>
                  <a:lnTo>
                    <a:pt x="3414229" y="242570"/>
                  </a:lnTo>
                  <a:lnTo>
                    <a:pt x="3413086" y="245110"/>
                  </a:lnTo>
                  <a:lnTo>
                    <a:pt x="3411689" y="247015"/>
                  </a:lnTo>
                  <a:lnTo>
                    <a:pt x="3410038" y="248158"/>
                  </a:lnTo>
                  <a:lnTo>
                    <a:pt x="3408387" y="249174"/>
                  </a:lnTo>
                  <a:lnTo>
                    <a:pt x="3406482" y="249809"/>
                  </a:lnTo>
                  <a:lnTo>
                    <a:pt x="3404577" y="249809"/>
                  </a:lnTo>
                  <a:lnTo>
                    <a:pt x="3273640" y="249809"/>
                  </a:lnTo>
                  <a:lnTo>
                    <a:pt x="3273640" y="371983"/>
                  </a:lnTo>
                  <a:lnTo>
                    <a:pt x="3429596" y="371983"/>
                  </a:lnTo>
                  <a:lnTo>
                    <a:pt x="3431628" y="371983"/>
                  </a:lnTo>
                  <a:lnTo>
                    <a:pt x="3433533" y="372618"/>
                  </a:lnTo>
                  <a:lnTo>
                    <a:pt x="3435184" y="373888"/>
                  </a:lnTo>
                  <a:lnTo>
                    <a:pt x="3436835" y="375031"/>
                  </a:lnTo>
                  <a:lnTo>
                    <a:pt x="3438232" y="377063"/>
                  </a:lnTo>
                  <a:lnTo>
                    <a:pt x="3439375" y="379730"/>
                  </a:lnTo>
                  <a:lnTo>
                    <a:pt x="3440518" y="382397"/>
                  </a:lnTo>
                  <a:lnTo>
                    <a:pt x="3441280" y="385953"/>
                  </a:lnTo>
                  <a:lnTo>
                    <a:pt x="3441915" y="390271"/>
                  </a:lnTo>
                  <a:lnTo>
                    <a:pt x="3442423" y="394589"/>
                  </a:lnTo>
                  <a:lnTo>
                    <a:pt x="3442677" y="400050"/>
                  </a:lnTo>
                  <a:lnTo>
                    <a:pt x="3442677" y="406527"/>
                  </a:lnTo>
                  <a:lnTo>
                    <a:pt x="3442677" y="413004"/>
                  </a:lnTo>
                  <a:lnTo>
                    <a:pt x="3439375" y="433324"/>
                  </a:lnTo>
                  <a:lnTo>
                    <a:pt x="3438232" y="435991"/>
                  </a:lnTo>
                  <a:lnTo>
                    <a:pt x="3436835" y="437896"/>
                  </a:lnTo>
                  <a:lnTo>
                    <a:pt x="3435184" y="439166"/>
                  </a:lnTo>
                  <a:lnTo>
                    <a:pt x="3433533" y="440436"/>
                  </a:lnTo>
                  <a:lnTo>
                    <a:pt x="3431628" y="440944"/>
                  </a:lnTo>
                  <a:lnTo>
                    <a:pt x="3429596" y="440944"/>
                  </a:lnTo>
                  <a:lnTo>
                    <a:pt x="3211918" y="440944"/>
                  </a:lnTo>
                  <a:lnTo>
                    <a:pt x="3204552" y="440944"/>
                  </a:lnTo>
                  <a:lnTo>
                    <a:pt x="3198456" y="438785"/>
                  </a:lnTo>
                  <a:lnTo>
                    <a:pt x="3193376" y="434467"/>
                  </a:lnTo>
                  <a:lnTo>
                    <a:pt x="3188423" y="430149"/>
                  </a:lnTo>
                  <a:lnTo>
                    <a:pt x="3185883" y="423037"/>
                  </a:lnTo>
                  <a:lnTo>
                    <a:pt x="3185883" y="413258"/>
                  </a:lnTo>
                  <a:lnTo>
                    <a:pt x="3185883" y="35433"/>
                  </a:lnTo>
                  <a:lnTo>
                    <a:pt x="3185883" y="25654"/>
                  </a:lnTo>
                  <a:lnTo>
                    <a:pt x="3188423" y="18542"/>
                  </a:lnTo>
                  <a:lnTo>
                    <a:pt x="3193376" y="14224"/>
                  </a:lnTo>
                  <a:lnTo>
                    <a:pt x="3198456" y="9906"/>
                  </a:lnTo>
                  <a:lnTo>
                    <a:pt x="3204552" y="7620"/>
                  </a:lnTo>
                  <a:lnTo>
                    <a:pt x="3211918" y="7620"/>
                  </a:lnTo>
                  <a:close/>
                </a:path>
                <a:path w="4735830" h="448944">
                  <a:moveTo>
                    <a:pt x="2849841" y="7620"/>
                  </a:moveTo>
                  <a:lnTo>
                    <a:pt x="2952076" y="7620"/>
                  </a:lnTo>
                  <a:lnTo>
                    <a:pt x="2959677" y="7711"/>
                  </a:lnTo>
                  <a:lnTo>
                    <a:pt x="3005307" y="12104"/>
                  </a:lnTo>
                  <a:lnTo>
                    <a:pt x="3044102" y="23308"/>
                  </a:lnTo>
                  <a:lnTo>
                    <a:pt x="3080561" y="46783"/>
                  </a:lnTo>
                  <a:lnTo>
                    <a:pt x="3105308" y="81252"/>
                  </a:lnTo>
                  <a:lnTo>
                    <a:pt x="3116341" y="126410"/>
                  </a:lnTo>
                  <a:lnTo>
                    <a:pt x="3116795" y="139319"/>
                  </a:lnTo>
                  <a:lnTo>
                    <a:pt x="3116081" y="157009"/>
                  </a:lnTo>
                  <a:lnTo>
                    <a:pt x="3105365" y="203962"/>
                  </a:lnTo>
                  <a:lnTo>
                    <a:pt x="3082434" y="241145"/>
                  </a:lnTo>
                  <a:lnTo>
                    <a:pt x="3048025" y="268271"/>
                  </a:lnTo>
                  <a:lnTo>
                    <a:pt x="3002355" y="284970"/>
                  </a:lnTo>
                  <a:lnTo>
                    <a:pt x="2944329" y="290703"/>
                  </a:lnTo>
                  <a:lnTo>
                    <a:pt x="2908134" y="290703"/>
                  </a:lnTo>
                  <a:lnTo>
                    <a:pt x="2908134" y="428879"/>
                  </a:lnTo>
                  <a:lnTo>
                    <a:pt x="2908134" y="431165"/>
                  </a:lnTo>
                  <a:lnTo>
                    <a:pt x="2907499" y="433197"/>
                  </a:lnTo>
                  <a:lnTo>
                    <a:pt x="2905975" y="434975"/>
                  </a:lnTo>
                  <a:lnTo>
                    <a:pt x="2904578" y="436753"/>
                  </a:lnTo>
                  <a:lnTo>
                    <a:pt x="2902165" y="438150"/>
                  </a:lnTo>
                  <a:lnTo>
                    <a:pt x="2898736" y="439293"/>
                  </a:lnTo>
                  <a:lnTo>
                    <a:pt x="2895434" y="440436"/>
                  </a:lnTo>
                  <a:lnTo>
                    <a:pt x="2890989" y="441325"/>
                  </a:lnTo>
                  <a:lnTo>
                    <a:pt x="2885401" y="441960"/>
                  </a:lnTo>
                  <a:lnTo>
                    <a:pt x="2879813" y="442722"/>
                  </a:lnTo>
                  <a:lnTo>
                    <a:pt x="2872701" y="442975"/>
                  </a:lnTo>
                  <a:lnTo>
                    <a:pt x="2863938" y="442975"/>
                  </a:lnTo>
                  <a:lnTo>
                    <a:pt x="2855429" y="442975"/>
                  </a:lnTo>
                  <a:lnTo>
                    <a:pt x="2848444" y="442722"/>
                  </a:lnTo>
                  <a:lnTo>
                    <a:pt x="2842729" y="441960"/>
                  </a:lnTo>
                  <a:lnTo>
                    <a:pt x="2837014" y="441325"/>
                  </a:lnTo>
                  <a:lnTo>
                    <a:pt x="2822155" y="434975"/>
                  </a:lnTo>
                  <a:lnTo>
                    <a:pt x="2820758" y="433197"/>
                  </a:lnTo>
                  <a:lnTo>
                    <a:pt x="2820123" y="431165"/>
                  </a:lnTo>
                  <a:lnTo>
                    <a:pt x="2820123" y="428879"/>
                  </a:lnTo>
                  <a:lnTo>
                    <a:pt x="2820123" y="39116"/>
                  </a:lnTo>
                  <a:lnTo>
                    <a:pt x="2820123" y="28702"/>
                  </a:lnTo>
                  <a:lnTo>
                    <a:pt x="2822790" y="20828"/>
                  </a:lnTo>
                  <a:lnTo>
                    <a:pt x="2828251" y="15494"/>
                  </a:lnTo>
                  <a:lnTo>
                    <a:pt x="2833712" y="10287"/>
                  </a:lnTo>
                  <a:lnTo>
                    <a:pt x="2840951" y="7620"/>
                  </a:lnTo>
                  <a:lnTo>
                    <a:pt x="2849841" y="7620"/>
                  </a:lnTo>
                  <a:close/>
                </a:path>
                <a:path w="4735830" h="448944">
                  <a:moveTo>
                    <a:pt x="1383245" y="7620"/>
                  </a:moveTo>
                  <a:lnTo>
                    <a:pt x="1688680" y="7620"/>
                  </a:lnTo>
                  <a:lnTo>
                    <a:pt x="1690712" y="7620"/>
                  </a:lnTo>
                  <a:lnTo>
                    <a:pt x="1692490" y="8255"/>
                  </a:lnTo>
                  <a:lnTo>
                    <a:pt x="1700872" y="26797"/>
                  </a:lnTo>
                  <a:lnTo>
                    <a:pt x="1701507" y="31496"/>
                  </a:lnTo>
                  <a:lnTo>
                    <a:pt x="1701761" y="37211"/>
                  </a:lnTo>
                  <a:lnTo>
                    <a:pt x="1701761" y="43815"/>
                  </a:lnTo>
                  <a:lnTo>
                    <a:pt x="1701761" y="50292"/>
                  </a:lnTo>
                  <a:lnTo>
                    <a:pt x="1701507" y="55880"/>
                  </a:lnTo>
                  <a:lnTo>
                    <a:pt x="1700872" y="60452"/>
                  </a:lnTo>
                  <a:lnTo>
                    <a:pt x="1700364" y="65024"/>
                  </a:lnTo>
                  <a:lnTo>
                    <a:pt x="1690712" y="79629"/>
                  </a:lnTo>
                  <a:lnTo>
                    <a:pt x="1688680" y="79629"/>
                  </a:lnTo>
                  <a:lnTo>
                    <a:pt x="1580222" y="79629"/>
                  </a:lnTo>
                  <a:lnTo>
                    <a:pt x="1580222" y="428879"/>
                  </a:lnTo>
                  <a:lnTo>
                    <a:pt x="1580222" y="431165"/>
                  </a:lnTo>
                  <a:lnTo>
                    <a:pt x="1579460" y="433197"/>
                  </a:lnTo>
                  <a:lnTo>
                    <a:pt x="1557235" y="441960"/>
                  </a:lnTo>
                  <a:lnTo>
                    <a:pt x="1551520" y="442722"/>
                  </a:lnTo>
                  <a:lnTo>
                    <a:pt x="1544535" y="442975"/>
                  </a:lnTo>
                  <a:lnTo>
                    <a:pt x="1536026" y="442975"/>
                  </a:lnTo>
                  <a:lnTo>
                    <a:pt x="1527517" y="442975"/>
                  </a:lnTo>
                  <a:lnTo>
                    <a:pt x="1520405" y="442722"/>
                  </a:lnTo>
                  <a:lnTo>
                    <a:pt x="1514690" y="441960"/>
                  </a:lnTo>
                  <a:lnTo>
                    <a:pt x="1509102" y="441325"/>
                  </a:lnTo>
                  <a:lnTo>
                    <a:pt x="1504530" y="440436"/>
                  </a:lnTo>
                  <a:lnTo>
                    <a:pt x="1501228" y="439293"/>
                  </a:lnTo>
                  <a:lnTo>
                    <a:pt x="1497799" y="438150"/>
                  </a:lnTo>
                  <a:lnTo>
                    <a:pt x="1495386" y="436753"/>
                  </a:lnTo>
                  <a:lnTo>
                    <a:pt x="1493989" y="434975"/>
                  </a:lnTo>
                  <a:lnTo>
                    <a:pt x="1492465" y="433197"/>
                  </a:lnTo>
                  <a:lnTo>
                    <a:pt x="1491830" y="431165"/>
                  </a:lnTo>
                  <a:lnTo>
                    <a:pt x="1491830" y="428879"/>
                  </a:lnTo>
                  <a:lnTo>
                    <a:pt x="1491830" y="79629"/>
                  </a:lnTo>
                  <a:lnTo>
                    <a:pt x="1383245" y="79629"/>
                  </a:lnTo>
                  <a:lnTo>
                    <a:pt x="1381086" y="79629"/>
                  </a:lnTo>
                  <a:lnTo>
                    <a:pt x="1379181" y="78994"/>
                  </a:lnTo>
                  <a:lnTo>
                    <a:pt x="1377657" y="77724"/>
                  </a:lnTo>
                  <a:lnTo>
                    <a:pt x="1376006" y="76327"/>
                  </a:lnTo>
                  <a:lnTo>
                    <a:pt x="1374736" y="74295"/>
                  </a:lnTo>
                  <a:lnTo>
                    <a:pt x="1373593" y="71500"/>
                  </a:lnTo>
                  <a:lnTo>
                    <a:pt x="1372450" y="68707"/>
                  </a:lnTo>
                  <a:lnTo>
                    <a:pt x="1371688" y="65024"/>
                  </a:lnTo>
                  <a:lnTo>
                    <a:pt x="1371053" y="60452"/>
                  </a:lnTo>
                  <a:lnTo>
                    <a:pt x="1370545" y="55880"/>
                  </a:lnTo>
                  <a:lnTo>
                    <a:pt x="1370291" y="50292"/>
                  </a:lnTo>
                  <a:lnTo>
                    <a:pt x="1370291" y="43815"/>
                  </a:lnTo>
                  <a:lnTo>
                    <a:pt x="1370291" y="37211"/>
                  </a:lnTo>
                  <a:lnTo>
                    <a:pt x="1373593" y="15494"/>
                  </a:lnTo>
                  <a:lnTo>
                    <a:pt x="1374736" y="12700"/>
                  </a:lnTo>
                  <a:lnTo>
                    <a:pt x="1376006" y="10795"/>
                  </a:lnTo>
                  <a:lnTo>
                    <a:pt x="1377657" y="9525"/>
                  </a:lnTo>
                  <a:lnTo>
                    <a:pt x="1379181" y="8255"/>
                  </a:lnTo>
                  <a:lnTo>
                    <a:pt x="1381086" y="7620"/>
                  </a:lnTo>
                  <a:lnTo>
                    <a:pt x="1383245" y="7620"/>
                  </a:lnTo>
                  <a:close/>
                </a:path>
                <a:path w="4735830" h="448944">
                  <a:moveTo>
                    <a:pt x="4691595" y="5715"/>
                  </a:moveTo>
                  <a:lnTo>
                    <a:pt x="4700231" y="5715"/>
                  </a:lnTo>
                  <a:lnTo>
                    <a:pt x="4707470" y="5969"/>
                  </a:lnTo>
                  <a:lnTo>
                    <a:pt x="4713058" y="6731"/>
                  </a:lnTo>
                  <a:lnTo>
                    <a:pt x="4718646" y="7366"/>
                  </a:lnTo>
                  <a:lnTo>
                    <a:pt x="4723091" y="8255"/>
                  </a:lnTo>
                  <a:lnTo>
                    <a:pt x="4726393" y="9398"/>
                  </a:lnTo>
                  <a:lnTo>
                    <a:pt x="4729695" y="10414"/>
                  </a:lnTo>
                  <a:lnTo>
                    <a:pt x="4732108" y="11937"/>
                  </a:lnTo>
                  <a:lnTo>
                    <a:pt x="4733632" y="13716"/>
                  </a:lnTo>
                  <a:lnTo>
                    <a:pt x="4735029" y="15494"/>
                  </a:lnTo>
                  <a:lnTo>
                    <a:pt x="4735791" y="17525"/>
                  </a:lnTo>
                  <a:lnTo>
                    <a:pt x="4735791" y="19685"/>
                  </a:lnTo>
                  <a:lnTo>
                    <a:pt x="4735791" y="428879"/>
                  </a:lnTo>
                  <a:lnTo>
                    <a:pt x="4735791" y="431165"/>
                  </a:lnTo>
                  <a:lnTo>
                    <a:pt x="4735029" y="433197"/>
                  </a:lnTo>
                  <a:lnTo>
                    <a:pt x="4713058" y="441960"/>
                  </a:lnTo>
                  <a:lnTo>
                    <a:pt x="4707470" y="442722"/>
                  </a:lnTo>
                  <a:lnTo>
                    <a:pt x="4700231" y="442975"/>
                  </a:lnTo>
                  <a:lnTo>
                    <a:pt x="4691595" y="442975"/>
                  </a:lnTo>
                  <a:lnTo>
                    <a:pt x="4683086" y="442975"/>
                  </a:lnTo>
                  <a:lnTo>
                    <a:pt x="4675974" y="442722"/>
                  </a:lnTo>
                  <a:lnTo>
                    <a:pt x="4670259" y="441960"/>
                  </a:lnTo>
                  <a:lnTo>
                    <a:pt x="4664671" y="441325"/>
                  </a:lnTo>
                  <a:lnTo>
                    <a:pt x="4660099" y="440436"/>
                  </a:lnTo>
                  <a:lnTo>
                    <a:pt x="4656797" y="439293"/>
                  </a:lnTo>
                  <a:lnTo>
                    <a:pt x="4653368" y="438150"/>
                  </a:lnTo>
                  <a:lnTo>
                    <a:pt x="4650955" y="436753"/>
                  </a:lnTo>
                  <a:lnTo>
                    <a:pt x="4649558" y="434975"/>
                  </a:lnTo>
                  <a:lnTo>
                    <a:pt x="4648034" y="433197"/>
                  </a:lnTo>
                  <a:lnTo>
                    <a:pt x="4647399" y="431165"/>
                  </a:lnTo>
                  <a:lnTo>
                    <a:pt x="4647399" y="428879"/>
                  </a:lnTo>
                  <a:lnTo>
                    <a:pt x="4647399" y="19685"/>
                  </a:lnTo>
                  <a:lnTo>
                    <a:pt x="4647399" y="17525"/>
                  </a:lnTo>
                  <a:lnTo>
                    <a:pt x="4648034" y="15494"/>
                  </a:lnTo>
                  <a:lnTo>
                    <a:pt x="4649558" y="13716"/>
                  </a:lnTo>
                  <a:lnTo>
                    <a:pt x="4650955" y="11937"/>
                  </a:lnTo>
                  <a:lnTo>
                    <a:pt x="4653495" y="10414"/>
                  </a:lnTo>
                  <a:lnTo>
                    <a:pt x="4656924" y="9398"/>
                  </a:lnTo>
                  <a:lnTo>
                    <a:pt x="4660353" y="8255"/>
                  </a:lnTo>
                  <a:lnTo>
                    <a:pt x="4664925" y="7366"/>
                  </a:lnTo>
                  <a:lnTo>
                    <a:pt x="4670513" y="6731"/>
                  </a:lnTo>
                  <a:lnTo>
                    <a:pt x="4676101" y="5969"/>
                  </a:lnTo>
                  <a:lnTo>
                    <a:pt x="4683086" y="5715"/>
                  </a:lnTo>
                  <a:lnTo>
                    <a:pt x="4691595" y="5715"/>
                  </a:lnTo>
                  <a:close/>
                </a:path>
                <a:path w="4735830" h="448944">
                  <a:moveTo>
                    <a:pt x="4063707" y="5715"/>
                  </a:moveTo>
                  <a:lnTo>
                    <a:pt x="4073111" y="5740"/>
                  </a:lnTo>
                  <a:lnTo>
                    <a:pt x="4081503" y="5826"/>
                  </a:lnTo>
                  <a:lnTo>
                    <a:pt x="4088871" y="5982"/>
                  </a:lnTo>
                  <a:lnTo>
                    <a:pt x="4095203" y="6223"/>
                  </a:lnTo>
                  <a:lnTo>
                    <a:pt x="4103077" y="6477"/>
                  </a:lnTo>
                  <a:lnTo>
                    <a:pt x="4122889" y="14097"/>
                  </a:lnTo>
                  <a:lnTo>
                    <a:pt x="4124794" y="16510"/>
                  </a:lnTo>
                  <a:lnTo>
                    <a:pt x="4126318" y="19812"/>
                  </a:lnTo>
                  <a:lnTo>
                    <a:pt x="4127715" y="24130"/>
                  </a:lnTo>
                  <a:lnTo>
                    <a:pt x="4261700" y="408178"/>
                  </a:lnTo>
                  <a:lnTo>
                    <a:pt x="4264367" y="416179"/>
                  </a:lnTo>
                  <a:lnTo>
                    <a:pt x="4266018" y="422529"/>
                  </a:lnTo>
                  <a:lnTo>
                    <a:pt x="4266653" y="427228"/>
                  </a:lnTo>
                  <a:lnTo>
                    <a:pt x="4267415" y="431927"/>
                  </a:lnTo>
                  <a:lnTo>
                    <a:pt x="4266399" y="435483"/>
                  </a:lnTo>
                  <a:lnTo>
                    <a:pt x="4263986" y="437769"/>
                  </a:lnTo>
                  <a:lnTo>
                    <a:pt x="4261573" y="440182"/>
                  </a:lnTo>
                  <a:lnTo>
                    <a:pt x="4225124" y="442975"/>
                  </a:lnTo>
                  <a:lnTo>
                    <a:pt x="4217102" y="442950"/>
                  </a:lnTo>
                  <a:lnTo>
                    <a:pt x="4209996" y="442864"/>
                  </a:lnTo>
                  <a:lnTo>
                    <a:pt x="4203818" y="442708"/>
                  </a:lnTo>
                  <a:lnTo>
                    <a:pt x="4198581" y="442468"/>
                  </a:lnTo>
                  <a:lnTo>
                    <a:pt x="4192231" y="442214"/>
                  </a:lnTo>
                  <a:lnTo>
                    <a:pt x="4187278" y="441452"/>
                  </a:lnTo>
                  <a:lnTo>
                    <a:pt x="4183976" y="440436"/>
                  </a:lnTo>
                  <a:lnTo>
                    <a:pt x="4180674" y="439547"/>
                  </a:lnTo>
                  <a:lnTo>
                    <a:pt x="4178261" y="438150"/>
                  </a:lnTo>
                  <a:lnTo>
                    <a:pt x="4176991" y="436245"/>
                  </a:lnTo>
                  <a:lnTo>
                    <a:pt x="4175594" y="434467"/>
                  </a:lnTo>
                  <a:lnTo>
                    <a:pt x="4174451" y="432181"/>
                  </a:lnTo>
                  <a:lnTo>
                    <a:pt x="4173562" y="429260"/>
                  </a:lnTo>
                  <a:lnTo>
                    <a:pt x="4144479" y="342265"/>
                  </a:lnTo>
                  <a:lnTo>
                    <a:pt x="3981665" y="342265"/>
                  </a:lnTo>
                  <a:lnTo>
                    <a:pt x="3954233" y="426974"/>
                  </a:lnTo>
                  <a:lnTo>
                    <a:pt x="3953344" y="430022"/>
                  </a:lnTo>
                  <a:lnTo>
                    <a:pt x="3952201" y="432689"/>
                  </a:lnTo>
                  <a:lnTo>
                    <a:pt x="3950804" y="434848"/>
                  </a:lnTo>
                  <a:lnTo>
                    <a:pt x="3949280" y="436880"/>
                  </a:lnTo>
                  <a:lnTo>
                    <a:pt x="3946994" y="438658"/>
                  </a:lnTo>
                  <a:lnTo>
                    <a:pt x="3943692" y="439800"/>
                  </a:lnTo>
                  <a:lnTo>
                    <a:pt x="3940517" y="441071"/>
                  </a:lnTo>
                  <a:lnTo>
                    <a:pt x="3935945" y="441833"/>
                  </a:lnTo>
                  <a:lnTo>
                    <a:pt x="3929976" y="442341"/>
                  </a:lnTo>
                  <a:lnTo>
                    <a:pt x="3924007" y="442722"/>
                  </a:lnTo>
                  <a:lnTo>
                    <a:pt x="3916260" y="442975"/>
                  </a:lnTo>
                  <a:lnTo>
                    <a:pt x="3906735" y="442975"/>
                  </a:lnTo>
                  <a:lnTo>
                    <a:pt x="3896448" y="442975"/>
                  </a:lnTo>
                  <a:lnTo>
                    <a:pt x="3888447" y="442722"/>
                  </a:lnTo>
                  <a:lnTo>
                    <a:pt x="3882605" y="441960"/>
                  </a:lnTo>
                  <a:lnTo>
                    <a:pt x="3876763" y="441325"/>
                  </a:lnTo>
                  <a:lnTo>
                    <a:pt x="3872826" y="439674"/>
                  </a:lnTo>
                  <a:lnTo>
                    <a:pt x="3870540" y="437134"/>
                  </a:lnTo>
                  <a:lnTo>
                    <a:pt x="3868254" y="434594"/>
                  </a:lnTo>
                  <a:lnTo>
                    <a:pt x="3867492" y="430911"/>
                  </a:lnTo>
                  <a:lnTo>
                    <a:pt x="3868254" y="426212"/>
                  </a:lnTo>
                  <a:lnTo>
                    <a:pt x="3868889" y="421513"/>
                  </a:lnTo>
                  <a:lnTo>
                    <a:pt x="4006811" y="23114"/>
                  </a:lnTo>
                  <a:lnTo>
                    <a:pt x="4036275" y="6223"/>
                  </a:lnTo>
                  <a:lnTo>
                    <a:pt x="4041919" y="5982"/>
                  </a:lnTo>
                  <a:lnTo>
                    <a:pt x="4048372" y="5826"/>
                  </a:lnTo>
                  <a:lnTo>
                    <a:pt x="4055635" y="5740"/>
                  </a:lnTo>
                  <a:lnTo>
                    <a:pt x="4063707" y="5715"/>
                  </a:lnTo>
                  <a:close/>
                </a:path>
                <a:path w="4735830" h="448944">
                  <a:moveTo>
                    <a:pt x="1797138" y="5715"/>
                  </a:moveTo>
                  <a:lnTo>
                    <a:pt x="1805647" y="5715"/>
                  </a:lnTo>
                  <a:lnTo>
                    <a:pt x="1812632" y="5969"/>
                  </a:lnTo>
                  <a:lnTo>
                    <a:pt x="1818220" y="6731"/>
                  </a:lnTo>
                  <a:lnTo>
                    <a:pt x="1823808" y="7366"/>
                  </a:lnTo>
                  <a:lnTo>
                    <a:pt x="1828253" y="8255"/>
                  </a:lnTo>
                  <a:lnTo>
                    <a:pt x="1831682" y="9398"/>
                  </a:lnTo>
                  <a:lnTo>
                    <a:pt x="1834984" y="10414"/>
                  </a:lnTo>
                  <a:lnTo>
                    <a:pt x="1837397" y="11937"/>
                  </a:lnTo>
                  <a:lnTo>
                    <a:pt x="1838794" y="13716"/>
                  </a:lnTo>
                  <a:lnTo>
                    <a:pt x="1840318" y="15494"/>
                  </a:lnTo>
                  <a:lnTo>
                    <a:pt x="1841080" y="17525"/>
                  </a:lnTo>
                  <a:lnTo>
                    <a:pt x="1841080" y="19685"/>
                  </a:lnTo>
                  <a:lnTo>
                    <a:pt x="1841080" y="275590"/>
                  </a:lnTo>
                  <a:lnTo>
                    <a:pt x="1847430" y="320294"/>
                  </a:lnTo>
                  <a:lnTo>
                    <a:pt x="1871878" y="357346"/>
                  </a:lnTo>
                  <a:lnTo>
                    <a:pt x="1911692" y="374840"/>
                  </a:lnTo>
                  <a:lnTo>
                    <a:pt x="1931123" y="376428"/>
                  </a:lnTo>
                  <a:lnTo>
                    <a:pt x="1941224" y="376023"/>
                  </a:lnTo>
                  <a:lnTo>
                    <a:pt x="1983463" y="362156"/>
                  </a:lnTo>
                  <a:lnTo>
                    <a:pt x="2010219" y="329906"/>
                  </a:lnTo>
                  <a:lnTo>
                    <a:pt x="2019496" y="291663"/>
                  </a:lnTo>
                  <a:lnTo>
                    <a:pt x="2019896" y="280543"/>
                  </a:lnTo>
                  <a:lnTo>
                    <a:pt x="2019896" y="19685"/>
                  </a:lnTo>
                  <a:lnTo>
                    <a:pt x="2019896" y="17525"/>
                  </a:lnTo>
                  <a:lnTo>
                    <a:pt x="2028913" y="9398"/>
                  </a:lnTo>
                  <a:lnTo>
                    <a:pt x="2032215" y="8255"/>
                  </a:lnTo>
                  <a:lnTo>
                    <a:pt x="2036787" y="7366"/>
                  </a:lnTo>
                  <a:lnTo>
                    <a:pt x="2042502" y="6731"/>
                  </a:lnTo>
                  <a:lnTo>
                    <a:pt x="2048090" y="5969"/>
                  </a:lnTo>
                  <a:lnTo>
                    <a:pt x="2055202" y="5715"/>
                  </a:lnTo>
                  <a:lnTo>
                    <a:pt x="2063711" y="5715"/>
                  </a:lnTo>
                  <a:lnTo>
                    <a:pt x="2072220" y="5715"/>
                  </a:lnTo>
                  <a:lnTo>
                    <a:pt x="2079205" y="5969"/>
                  </a:lnTo>
                  <a:lnTo>
                    <a:pt x="2084666" y="6731"/>
                  </a:lnTo>
                  <a:lnTo>
                    <a:pt x="2090127" y="7366"/>
                  </a:lnTo>
                  <a:lnTo>
                    <a:pt x="2094572" y="8255"/>
                  </a:lnTo>
                  <a:lnTo>
                    <a:pt x="2097874" y="9398"/>
                  </a:lnTo>
                  <a:lnTo>
                    <a:pt x="2101176" y="10414"/>
                  </a:lnTo>
                  <a:lnTo>
                    <a:pt x="2103589" y="11937"/>
                  </a:lnTo>
                  <a:lnTo>
                    <a:pt x="2104859" y="13716"/>
                  </a:lnTo>
                  <a:lnTo>
                    <a:pt x="2106256" y="15494"/>
                  </a:lnTo>
                  <a:lnTo>
                    <a:pt x="2106891" y="17525"/>
                  </a:lnTo>
                  <a:lnTo>
                    <a:pt x="2106891" y="19685"/>
                  </a:lnTo>
                  <a:lnTo>
                    <a:pt x="2106891" y="279654"/>
                  </a:lnTo>
                  <a:lnTo>
                    <a:pt x="2100301" y="334660"/>
                  </a:lnTo>
                  <a:lnTo>
                    <a:pt x="2080698" y="379936"/>
                  </a:lnTo>
                  <a:lnTo>
                    <a:pt x="2048640" y="414401"/>
                  </a:lnTo>
                  <a:lnTo>
                    <a:pt x="2004402" y="437261"/>
                  </a:lnTo>
                  <a:lnTo>
                    <a:pt x="1948556" y="447976"/>
                  </a:lnTo>
                  <a:lnTo>
                    <a:pt x="1927440" y="448691"/>
                  </a:lnTo>
                  <a:lnTo>
                    <a:pt x="1907505" y="448050"/>
                  </a:lnTo>
                  <a:lnTo>
                    <a:pt x="1854034" y="438531"/>
                  </a:lnTo>
                  <a:lnTo>
                    <a:pt x="1811029" y="417260"/>
                  </a:lnTo>
                  <a:lnTo>
                    <a:pt x="1779358" y="384206"/>
                  </a:lnTo>
                  <a:lnTo>
                    <a:pt x="1759640" y="339611"/>
                  </a:lnTo>
                  <a:lnTo>
                    <a:pt x="1752942" y="283337"/>
                  </a:lnTo>
                  <a:lnTo>
                    <a:pt x="1752942" y="19685"/>
                  </a:lnTo>
                  <a:lnTo>
                    <a:pt x="1752942" y="17525"/>
                  </a:lnTo>
                  <a:lnTo>
                    <a:pt x="1753577" y="15494"/>
                  </a:lnTo>
                  <a:lnTo>
                    <a:pt x="1754974" y="13716"/>
                  </a:lnTo>
                  <a:lnTo>
                    <a:pt x="1756371" y="11937"/>
                  </a:lnTo>
                  <a:lnTo>
                    <a:pt x="1758657" y="10414"/>
                  </a:lnTo>
                  <a:lnTo>
                    <a:pt x="1762213" y="9398"/>
                  </a:lnTo>
                  <a:lnTo>
                    <a:pt x="1765642" y="8255"/>
                  </a:lnTo>
                  <a:lnTo>
                    <a:pt x="1770087" y="7366"/>
                  </a:lnTo>
                  <a:lnTo>
                    <a:pt x="1775675" y="6731"/>
                  </a:lnTo>
                  <a:lnTo>
                    <a:pt x="1781263" y="5969"/>
                  </a:lnTo>
                  <a:lnTo>
                    <a:pt x="1788502" y="5715"/>
                  </a:lnTo>
                  <a:lnTo>
                    <a:pt x="1797138" y="5715"/>
                  </a:lnTo>
                  <a:close/>
                </a:path>
                <a:path w="4735830" h="448944">
                  <a:moveTo>
                    <a:pt x="1082763" y="5715"/>
                  </a:moveTo>
                  <a:lnTo>
                    <a:pt x="1091399" y="5715"/>
                  </a:lnTo>
                  <a:lnTo>
                    <a:pt x="1098638" y="5969"/>
                  </a:lnTo>
                  <a:lnTo>
                    <a:pt x="1104226" y="6731"/>
                  </a:lnTo>
                  <a:lnTo>
                    <a:pt x="1109814" y="7366"/>
                  </a:lnTo>
                  <a:lnTo>
                    <a:pt x="1114259" y="8255"/>
                  </a:lnTo>
                  <a:lnTo>
                    <a:pt x="1117561" y="9398"/>
                  </a:lnTo>
                  <a:lnTo>
                    <a:pt x="1120863" y="10414"/>
                  </a:lnTo>
                  <a:lnTo>
                    <a:pt x="1123276" y="11937"/>
                  </a:lnTo>
                  <a:lnTo>
                    <a:pt x="1124546" y="13716"/>
                  </a:lnTo>
                  <a:lnTo>
                    <a:pt x="1125943" y="15494"/>
                  </a:lnTo>
                  <a:lnTo>
                    <a:pt x="1126578" y="17653"/>
                  </a:lnTo>
                  <a:lnTo>
                    <a:pt x="1126578" y="20066"/>
                  </a:lnTo>
                  <a:lnTo>
                    <a:pt x="1126578" y="204597"/>
                  </a:lnTo>
                  <a:lnTo>
                    <a:pt x="1253578" y="20447"/>
                  </a:lnTo>
                  <a:lnTo>
                    <a:pt x="1255102" y="17525"/>
                  </a:lnTo>
                  <a:lnTo>
                    <a:pt x="1257007" y="15112"/>
                  </a:lnTo>
                  <a:lnTo>
                    <a:pt x="1281645" y="6350"/>
                  </a:lnTo>
                  <a:lnTo>
                    <a:pt x="1287233" y="5842"/>
                  </a:lnTo>
                  <a:lnTo>
                    <a:pt x="1294345" y="5715"/>
                  </a:lnTo>
                  <a:lnTo>
                    <a:pt x="1303108" y="5715"/>
                  </a:lnTo>
                  <a:lnTo>
                    <a:pt x="1311998" y="5715"/>
                  </a:lnTo>
                  <a:lnTo>
                    <a:pt x="1319364" y="5969"/>
                  </a:lnTo>
                  <a:lnTo>
                    <a:pt x="1325206" y="6731"/>
                  </a:lnTo>
                  <a:lnTo>
                    <a:pt x="1331048" y="7366"/>
                  </a:lnTo>
                  <a:lnTo>
                    <a:pt x="1348320" y="17780"/>
                  </a:lnTo>
                  <a:lnTo>
                    <a:pt x="1348320" y="20066"/>
                  </a:lnTo>
                  <a:lnTo>
                    <a:pt x="1348320" y="23875"/>
                  </a:lnTo>
                  <a:lnTo>
                    <a:pt x="1347304" y="27812"/>
                  </a:lnTo>
                  <a:lnTo>
                    <a:pt x="1345272" y="31750"/>
                  </a:lnTo>
                  <a:lnTo>
                    <a:pt x="1343240" y="35814"/>
                  </a:lnTo>
                  <a:lnTo>
                    <a:pt x="1339430" y="42164"/>
                  </a:lnTo>
                  <a:lnTo>
                    <a:pt x="1333842" y="50927"/>
                  </a:lnTo>
                  <a:lnTo>
                    <a:pt x="1214970" y="206629"/>
                  </a:lnTo>
                  <a:lnTo>
                    <a:pt x="1344637" y="402463"/>
                  </a:lnTo>
                  <a:lnTo>
                    <a:pt x="1349463" y="411607"/>
                  </a:lnTo>
                  <a:lnTo>
                    <a:pt x="1352511" y="417703"/>
                  </a:lnTo>
                  <a:lnTo>
                    <a:pt x="1353527" y="420750"/>
                  </a:lnTo>
                  <a:lnTo>
                    <a:pt x="1354543" y="423799"/>
                  </a:lnTo>
                  <a:lnTo>
                    <a:pt x="1354924" y="426212"/>
                  </a:lnTo>
                  <a:lnTo>
                    <a:pt x="1354924" y="427990"/>
                  </a:lnTo>
                  <a:lnTo>
                    <a:pt x="1354924" y="430403"/>
                  </a:lnTo>
                  <a:lnTo>
                    <a:pt x="1331937" y="441960"/>
                  </a:lnTo>
                  <a:lnTo>
                    <a:pt x="1325841" y="442722"/>
                  </a:lnTo>
                  <a:lnTo>
                    <a:pt x="1318221" y="442975"/>
                  </a:lnTo>
                  <a:lnTo>
                    <a:pt x="1309077" y="442975"/>
                  </a:lnTo>
                  <a:lnTo>
                    <a:pt x="1266913" y="438531"/>
                  </a:lnTo>
                  <a:lnTo>
                    <a:pt x="1264119" y="436245"/>
                  </a:lnTo>
                  <a:lnTo>
                    <a:pt x="1261325" y="434086"/>
                  </a:lnTo>
                  <a:lnTo>
                    <a:pt x="1259039" y="431419"/>
                  </a:lnTo>
                  <a:lnTo>
                    <a:pt x="1257515" y="428244"/>
                  </a:lnTo>
                  <a:lnTo>
                    <a:pt x="1126578" y="222631"/>
                  </a:lnTo>
                  <a:lnTo>
                    <a:pt x="1126578" y="428244"/>
                  </a:lnTo>
                  <a:lnTo>
                    <a:pt x="1126578" y="430784"/>
                  </a:lnTo>
                  <a:lnTo>
                    <a:pt x="1125943" y="432816"/>
                  </a:lnTo>
                  <a:lnTo>
                    <a:pt x="1124546" y="434594"/>
                  </a:lnTo>
                  <a:lnTo>
                    <a:pt x="1123276" y="436372"/>
                  </a:lnTo>
                  <a:lnTo>
                    <a:pt x="1120863" y="437896"/>
                  </a:lnTo>
                  <a:lnTo>
                    <a:pt x="1117561" y="439166"/>
                  </a:lnTo>
                  <a:lnTo>
                    <a:pt x="1114259" y="440436"/>
                  </a:lnTo>
                  <a:lnTo>
                    <a:pt x="1109814" y="441325"/>
                  </a:lnTo>
                  <a:lnTo>
                    <a:pt x="1104226" y="441960"/>
                  </a:lnTo>
                  <a:lnTo>
                    <a:pt x="1098638" y="442722"/>
                  </a:lnTo>
                  <a:lnTo>
                    <a:pt x="1091399" y="442975"/>
                  </a:lnTo>
                  <a:lnTo>
                    <a:pt x="1082763" y="442975"/>
                  </a:lnTo>
                  <a:lnTo>
                    <a:pt x="1074254" y="442975"/>
                  </a:lnTo>
                  <a:lnTo>
                    <a:pt x="1067142" y="442722"/>
                  </a:lnTo>
                  <a:lnTo>
                    <a:pt x="1061427" y="441960"/>
                  </a:lnTo>
                  <a:lnTo>
                    <a:pt x="1055839" y="441325"/>
                  </a:lnTo>
                  <a:lnTo>
                    <a:pt x="1051267" y="440436"/>
                  </a:lnTo>
                  <a:lnTo>
                    <a:pt x="1047965" y="439166"/>
                  </a:lnTo>
                  <a:lnTo>
                    <a:pt x="1044536" y="437896"/>
                  </a:lnTo>
                  <a:lnTo>
                    <a:pt x="1042123" y="436372"/>
                  </a:lnTo>
                  <a:lnTo>
                    <a:pt x="1040726" y="434594"/>
                  </a:lnTo>
                  <a:lnTo>
                    <a:pt x="1039202" y="432816"/>
                  </a:lnTo>
                  <a:lnTo>
                    <a:pt x="1038567" y="430784"/>
                  </a:lnTo>
                  <a:lnTo>
                    <a:pt x="1038567" y="428244"/>
                  </a:lnTo>
                  <a:lnTo>
                    <a:pt x="1038567" y="20066"/>
                  </a:lnTo>
                  <a:lnTo>
                    <a:pt x="1038567" y="17653"/>
                  </a:lnTo>
                  <a:lnTo>
                    <a:pt x="1039202" y="15494"/>
                  </a:lnTo>
                  <a:lnTo>
                    <a:pt x="1040726" y="13716"/>
                  </a:lnTo>
                  <a:lnTo>
                    <a:pt x="1042123" y="11937"/>
                  </a:lnTo>
                  <a:lnTo>
                    <a:pt x="1044536" y="10414"/>
                  </a:lnTo>
                  <a:lnTo>
                    <a:pt x="1047965" y="9398"/>
                  </a:lnTo>
                  <a:lnTo>
                    <a:pt x="1051267" y="8255"/>
                  </a:lnTo>
                  <a:lnTo>
                    <a:pt x="1055839" y="7366"/>
                  </a:lnTo>
                  <a:lnTo>
                    <a:pt x="1061427" y="6731"/>
                  </a:lnTo>
                  <a:lnTo>
                    <a:pt x="1067142" y="5969"/>
                  </a:lnTo>
                  <a:lnTo>
                    <a:pt x="1074254" y="5715"/>
                  </a:lnTo>
                  <a:lnTo>
                    <a:pt x="1082763" y="5715"/>
                  </a:lnTo>
                  <a:close/>
                </a:path>
                <a:path w="4735830" h="448944">
                  <a:moveTo>
                    <a:pt x="779487" y="5715"/>
                  </a:moveTo>
                  <a:lnTo>
                    <a:pt x="788891" y="5740"/>
                  </a:lnTo>
                  <a:lnTo>
                    <a:pt x="797283" y="5826"/>
                  </a:lnTo>
                  <a:lnTo>
                    <a:pt x="804651" y="5982"/>
                  </a:lnTo>
                  <a:lnTo>
                    <a:pt x="810983" y="6223"/>
                  </a:lnTo>
                  <a:lnTo>
                    <a:pt x="818857" y="6477"/>
                  </a:lnTo>
                  <a:lnTo>
                    <a:pt x="838669" y="14097"/>
                  </a:lnTo>
                  <a:lnTo>
                    <a:pt x="840574" y="16510"/>
                  </a:lnTo>
                  <a:lnTo>
                    <a:pt x="842098" y="19812"/>
                  </a:lnTo>
                  <a:lnTo>
                    <a:pt x="843495" y="24130"/>
                  </a:lnTo>
                  <a:lnTo>
                    <a:pt x="977480" y="408178"/>
                  </a:lnTo>
                  <a:lnTo>
                    <a:pt x="980147" y="416179"/>
                  </a:lnTo>
                  <a:lnTo>
                    <a:pt x="981798" y="422529"/>
                  </a:lnTo>
                  <a:lnTo>
                    <a:pt x="982433" y="427228"/>
                  </a:lnTo>
                  <a:lnTo>
                    <a:pt x="983195" y="431927"/>
                  </a:lnTo>
                  <a:lnTo>
                    <a:pt x="982179" y="435483"/>
                  </a:lnTo>
                  <a:lnTo>
                    <a:pt x="979766" y="437769"/>
                  </a:lnTo>
                  <a:lnTo>
                    <a:pt x="977353" y="440182"/>
                  </a:lnTo>
                  <a:lnTo>
                    <a:pt x="940904" y="442975"/>
                  </a:lnTo>
                  <a:lnTo>
                    <a:pt x="932882" y="442950"/>
                  </a:lnTo>
                  <a:lnTo>
                    <a:pt x="925776" y="442864"/>
                  </a:lnTo>
                  <a:lnTo>
                    <a:pt x="919598" y="442708"/>
                  </a:lnTo>
                  <a:lnTo>
                    <a:pt x="914361" y="442468"/>
                  </a:lnTo>
                  <a:lnTo>
                    <a:pt x="908011" y="442214"/>
                  </a:lnTo>
                  <a:lnTo>
                    <a:pt x="903058" y="441452"/>
                  </a:lnTo>
                  <a:lnTo>
                    <a:pt x="899756" y="440436"/>
                  </a:lnTo>
                  <a:lnTo>
                    <a:pt x="896454" y="439547"/>
                  </a:lnTo>
                  <a:lnTo>
                    <a:pt x="894041" y="438150"/>
                  </a:lnTo>
                  <a:lnTo>
                    <a:pt x="892771" y="436245"/>
                  </a:lnTo>
                  <a:lnTo>
                    <a:pt x="891374" y="434467"/>
                  </a:lnTo>
                  <a:lnTo>
                    <a:pt x="890231" y="432181"/>
                  </a:lnTo>
                  <a:lnTo>
                    <a:pt x="889342" y="429260"/>
                  </a:lnTo>
                  <a:lnTo>
                    <a:pt x="860259" y="342265"/>
                  </a:lnTo>
                  <a:lnTo>
                    <a:pt x="697496" y="342265"/>
                  </a:lnTo>
                  <a:lnTo>
                    <a:pt x="670039" y="426974"/>
                  </a:lnTo>
                  <a:lnTo>
                    <a:pt x="669150" y="430022"/>
                  </a:lnTo>
                  <a:lnTo>
                    <a:pt x="667969" y="432689"/>
                  </a:lnTo>
                  <a:lnTo>
                    <a:pt x="666521" y="434848"/>
                  </a:lnTo>
                  <a:lnTo>
                    <a:pt x="665073" y="436880"/>
                  </a:lnTo>
                  <a:lnTo>
                    <a:pt x="662724" y="438658"/>
                  </a:lnTo>
                  <a:lnTo>
                    <a:pt x="659485" y="439800"/>
                  </a:lnTo>
                  <a:lnTo>
                    <a:pt x="656247" y="441071"/>
                  </a:lnTo>
                  <a:lnTo>
                    <a:pt x="651675" y="441833"/>
                  </a:lnTo>
                  <a:lnTo>
                    <a:pt x="645756" y="442341"/>
                  </a:lnTo>
                  <a:lnTo>
                    <a:pt x="639838" y="442722"/>
                  </a:lnTo>
                  <a:lnTo>
                    <a:pt x="632091" y="442975"/>
                  </a:lnTo>
                  <a:lnTo>
                    <a:pt x="622490" y="442975"/>
                  </a:lnTo>
                  <a:lnTo>
                    <a:pt x="612216" y="442975"/>
                  </a:lnTo>
                  <a:lnTo>
                    <a:pt x="604177" y="442722"/>
                  </a:lnTo>
                  <a:lnTo>
                    <a:pt x="598373" y="441960"/>
                  </a:lnTo>
                  <a:lnTo>
                    <a:pt x="592569" y="441325"/>
                  </a:lnTo>
                  <a:lnTo>
                    <a:pt x="588556" y="439674"/>
                  </a:lnTo>
                  <a:lnTo>
                    <a:pt x="586320" y="437134"/>
                  </a:lnTo>
                  <a:lnTo>
                    <a:pt x="584085" y="434594"/>
                  </a:lnTo>
                  <a:lnTo>
                    <a:pt x="583310" y="430911"/>
                  </a:lnTo>
                  <a:lnTo>
                    <a:pt x="583984" y="426212"/>
                  </a:lnTo>
                  <a:lnTo>
                    <a:pt x="584644" y="421513"/>
                  </a:lnTo>
                  <a:lnTo>
                    <a:pt x="722591" y="23114"/>
                  </a:lnTo>
                  <a:lnTo>
                    <a:pt x="752055" y="6223"/>
                  </a:lnTo>
                  <a:lnTo>
                    <a:pt x="757699" y="5982"/>
                  </a:lnTo>
                  <a:lnTo>
                    <a:pt x="764152" y="5826"/>
                  </a:lnTo>
                  <a:lnTo>
                    <a:pt x="771415" y="5740"/>
                  </a:lnTo>
                  <a:lnTo>
                    <a:pt x="779487" y="5715"/>
                  </a:lnTo>
                  <a:close/>
                </a:path>
                <a:path w="4735830" h="448944">
                  <a:moveTo>
                    <a:pt x="44424" y="5715"/>
                  </a:moveTo>
                  <a:lnTo>
                    <a:pt x="54914" y="5715"/>
                  </a:lnTo>
                  <a:lnTo>
                    <a:pt x="63233" y="5842"/>
                  </a:lnTo>
                  <a:lnTo>
                    <a:pt x="69367" y="6223"/>
                  </a:lnTo>
                  <a:lnTo>
                    <a:pt x="75501" y="6477"/>
                  </a:lnTo>
                  <a:lnTo>
                    <a:pt x="92303" y="23749"/>
                  </a:lnTo>
                  <a:lnTo>
                    <a:pt x="168313" y="355600"/>
                  </a:lnTo>
                  <a:lnTo>
                    <a:pt x="168656" y="355600"/>
                  </a:lnTo>
                  <a:lnTo>
                    <a:pt x="247688" y="26162"/>
                  </a:lnTo>
                  <a:lnTo>
                    <a:pt x="248577" y="21844"/>
                  </a:lnTo>
                  <a:lnTo>
                    <a:pt x="249745" y="18415"/>
                  </a:lnTo>
                  <a:lnTo>
                    <a:pt x="286854" y="5715"/>
                  </a:lnTo>
                  <a:lnTo>
                    <a:pt x="296900" y="5715"/>
                  </a:lnTo>
                  <a:lnTo>
                    <a:pt x="304532" y="5742"/>
                  </a:lnTo>
                  <a:lnTo>
                    <a:pt x="311348" y="5842"/>
                  </a:lnTo>
                  <a:lnTo>
                    <a:pt x="317347" y="6036"/>
                  </a:lnTo>
                  <a:lnTo>
                    <a:pt x="322529" y="6350"/>
                  </a:lnTo>
                  <a:lnTo>
                    <a:pt x="328891" y="6731"/>
                  </a:lnTo>
                  <a:lnTo>
                    <a:pt x="344792" y="15367"/>
                  </a:lnTo>
                  <a:lnTo>
                    <a:pt x="346354" y="18034"/>
                  </a:lnTo>
                  <a:lnTo>
                    <a:pt x="347586" y="21590"/>
                  </a:lnTo>
                  <a:lnTo>
                    <a:pt x="348475" y="26162"/>
                  </a:lnTo>
                  <a:lnTo>
                    <a:pt x="430187" y="355600"/>
                  </a:lnTo>
                  <a:lnTo>
                    <a:pt x="430847" y="355600"/>
                  </a:lnTo>
                  <a:lnTo>
                    <a:pt x="506869" y="24765"/>
                  </a:lnTo>
                  <a:lnTo>
                    <a:pt x="507530" y="21209"/>
                  </a:lnTo>
                  <a:lnTo>
                    <a:pt x="508431" y="18161"/>
                  </a:lnTo>
                  <a:lnTo>
                    <a:pt x="543255" y="5715"/>
                  </a:lnTo>
                  <a:lnTo>
                    <a:pt x="553745" y="5715"/>
                  </a:lnTo>
                  <a:lnTo>
                    <a:pt x="563575" y="5715"/>
                  </a:lnTo>
                  <a:lnTo>
                    <a:pt x="588568" y="11049"/>
                  </a:lnTo>
                  <a:lnTo>
                    <a:pt x="591032" y="13462"/>
                  </a:lnTo>
                  <a:lnTo>
                    <a:pt x="592086" y="17145"/>
                  </a:lnTo>
                  <a:lnTo>
                    <a:pt x="591756" y="21971"/>
                  </a:lnTo>
                  <a:lnTo>
                    <a:pt x="591413" y="26670"/>
                  </a:lnTo>
                  <a:lnTo>
                    <a:pt x="590245" y="33274"/>
                  </a:lnTo>
                  <a:lnTo>
                    <a:pt x="588238" y="41529"/>
                  </a:lnTo>
                  <a:lnTo>
                    <a:pt x="488784" y="418592"/>
                  </a:lnTo>
                  <a:lnTo>
                    <a:pt x="487438" y="423925"/>
                  </a:lnTo>
                  <a:lnTo>
                    <a:pt x="485597" y="428244"/>
                  </a:lnTo>
                  <a:lnTo>
                    <a:pt x="483260" y="431419"/>
                  </a:lnTo>
                  <a:lnTo>
                    <a:pt x="480910" y="434721"/>
                  </a:lnTo>
                  <a:lnTo>
                    <a:pt x="477393" y="437134"/>
                  </a:lnTo>
                  <a:lnTo>
                    <a:pt x="472706" y="438785"/>
                  </a:lnTo>
                  <a:lnTo>
                    <a:pt x="468020" y="440436"/>
                  </a:lnTo>
                  <a:lnTo>
                    <a:pt x="426504" y="442975"/>
                  </a:lnTo>
                  <a:lnTo>
                    <a:pt x="417429" y="442928"/>
                  </a:lnTo>
                  <a:lnTo>
                    <a:pt x="377609" y="438785"/>
                  </a:lnTo>
                  <a:lnTo>
                    <a:pt x="373138" y="437134"/>
                  </a:lnTo>
                  <a:lnTo>
                    <a:pt x="369912" y="434721"/>
                  </a:lnTo>
                  <a:lnTo>
                    <a:pt x="367893" y="431419"/>
                  </a:lnTo>
                  <a:lnTo>
                    <a:pt x="365887" y="428244"/>
                  </a:lnTo>
                  <a:lnTo>
                    <a:pt x="364324" y="423925"/>
                  </a:lnTo>
                  <a:lnTo>
                    <a:pt x="363207" y="418592"/>
                  </a:lnTo>
                  <a:lnTo>
                    <a:pt x="293890" y="144018"/>
                  </a:lnTo>
                  <a:lnTo>
                    <a:pt x="293217" y="144018"/>
                  </a:lnTo>
                  <a:lnTo>
                    <a:pt x="227583" y="418592"/>
                  </a:lnTo>
                  <a:lnTo>
                    <a:pt x="226479" y="423672"/>
                  </a:lnTo>
                  <a:lnTo>
                    <a:pt x="224917" y="427863"/>
                  </a:lnTo>
                  <a:lnTo>
                    <a:pt x="222897" y="431165"/>
                  </a:lnTo>
                  <a:lnTo>
                    <a:pt x="220891" y="434340"/>
                  </a:lnTo>
                  <a:lnTo>
                    <a:pt x="217716" y="436880"/>
                  </a:lnTo>
                  <a:lnTo>
                    <a:pt x="213359" y="438658"/>
                  </a:lnTo>
                  <a:lnTo>
                    <a:pt x="209003" y="440436"/>
                  </a:lnTo>
                  <a:lnTo>
                    <a:pt x="165976" y="442975"/>
                  </a:lnTo>
                  <a:lnTo>
                    <a:pt x="156753" y="442928"/>
                  </a:lnTo>
                  <a:lnTo>
                    <a:pt x="116751" y="438785"/>
                  </a:lnTo>
                  <a:lnTo>
                    <a:pt x="112280" y="437134"/>
                  </a:lnTo>
                  <a:lnTo>
                    <a:pt x="109042" y="434721"/>
                  </a:lnTo>
                  <a:lnTo>
                    <a:pt x="107035" y="431419"/>
                  </a:lnTo>
                  <a:lnTo>
                    <a:pt x="105028" y="428244"/>
                  </a:lnTo>
                  <a:lnTo>
                    <a:pt x="103352" y="423925"/>
                  </a:lnTo>
                  <a:lnTo>
                    <a:pt x="102019" y="418592"/>
                  </a:lnTo>
                  <a:lnTo>
                    <a:pt x="3568" y="40512"/>
                  </a:lnTo>
                  <a:lnTo>
                    <a:pt x="1562" y="32512"/>
                  </a:lnTo>
                  <a:lnTo>
                    <a:pt x="444" y="26162"/>
                  </a:lnTo>
                  <a:lnTo>
                    <a:pt x="215" y="21590"/>
                  </a:lnTo>
                  <a:lnTo>
                    <a:pt x="0" y="17018"/>
                  </a:lnTo>
                  <a:lnTo>
                    <a:pt x="1282" y="13462"/>
                  </a:lnTo>
                  <a:lnTo>
                    <a:pt x="36352" y="5762"/>
                  </a:lnTo>
                  <a:lnTo>
                    <a:pt x="44424" y="5715"/>
                  </a:lnTo>
                  <a:close/>
                </a:path>
                <a:path w="4735830" h="448944">
                  <a:moveTo>
                    <a:pt x="4449279" y="0"/>
                  </a:moveTo>
                  <a:lnTo>
                    <a:pt x="4487717" y="3599"/>
                  </a:lnTo>
                  <a:lnTo>
                    <a:pt x="4527365" y="15297"/>
                  </a:lnTo>
                  <a:lnTo>
                    <a:pt x="4546434" y="26162"/>
                  </a:lnTo>
                  <a:lnTo>
                    <a:pt x="4548720" y="28321"/>
                  </a:lnTo>
                  <a:lnTo>
                    <a:pt x="4554181" y="47752"/>
                  </a:lnTo>
                  <a:lnTo>
                    <a:pt x="4554435" y="51562"/>
                  </a:lnTo>
                  <a:lnTo>
                    <a:pt x="4554435" y="56515"/>
                  </a:lnTo>
                  <a:lnTo>
                    <a:pt x="4554435" y="62230"/>
                  </a:lnTo>
                  <a:lnTo>
                    <a:pt x="4554435" y="68707"/>
                  </a:lnTo>
                  <a:lnTo>
                    <a:pt x="4554308" y="74168"/>
                  </a:lnTo>
                  <a:lnTo>
                    <a:pt x="4553927" y="78612"/>
                  </a:lnTo>
                  <a:lnTo>
                    <a:pt x="4553673" y="83185"/>
                  </a:lnTo>
                  <a:lnTo>
                    <a:pt x="4553038" y="86868"/>
                  </a:lnTo>
                  <a:lnTo>
                    <a:pt x="4552276" y="89662"/>
                  </a:lnTo>
                  <a:lnTo>
                    <a:pt x="4551514" y="92583"/>
                  </a:lnTo>
                  <a:lnTo>
                    <a:pt x="4550371" y="94742"/>
                  </a:lnTo>
                  <a:lnTo>
                    <a:pt x="4548974" y="96139"/>
                  </a:lnTo>
                  <a:lnTo>
                    <a:pt x="4547450" y="97409"/>
                  </a:lnTo>
                  <a:lnTo>
                    <a:pt x="4545545" y="98044"/>
                  </a:lnTo>
                  <a:lnTo>
                    <a:pt x="4543132" y="98044"/>
                  </a:lnTo>
                  <a:lnTo>
                    <a:pt x="4540592" y="98044"/>
                  </a:lnTo>
                  <a:lnTo>
                    <a:pt x="4536782" y="96520"/>
                  </a:lnTo>
                  <a:lnTo>
                    <a:pt x="4531321" y="93345"/>
                  </a:lnTo>
                  <a:lnTo>
                    <a:pt x="4525987" y="90297"/>
                  </a:lnTo>
                  <a:lnTo>
                    <a:pt x="4484458" y="73152"/>
                  </a:lnTo>
                  <a:lnTo>
                    <a:pt x="4450676" y="68580"/>
                  </a:lnTo>
                  <a:lnTo>
                    <a:pt x="4441024" y="68580"/>
                  </a:lnTo>
                  <a:lnTo>
                    <a:pt x="4407623" y="81915"/>
                  </a:lnTo>
                  <a:lnTo>
                    <a:pt x="4402797" y="85979"/>
                  </a:lnTo>
                  <a:lnTo>
                    <a:pt x="4399241" y="90932"/>
                  </a:lnTo>
                  <a:lnTo>
                    <a:pt x="4396955" y="96774"/>
                  </a:lnTo>
                  <a:lnTo>
                    <a:pt x="4394542" y="102616"/>
                  </a:lnTo>
                  <a:lnTo>
                    <a:pt x="4393399" y="108712"/>
                  </a:lnTo>
                  <a:lnTo>
                    <a:pt x="4393399" y="115189"/>
                  </a:lnTo>
                  <a:lnTo>
                    <a:pt x="4410481" y="150098"/>
                  </a:lnTo>
                  <a:lnTo>
                    <a:pt x="4444180" y="170574"/>
                  </a:lnTo>
                  <a:lnTo>
                    <a:pt x="4460755" y="177911"/>
                  </a:lnTo>
                  <a:lnTo>
                    <a:pt x="4469266" y="181673"/>
                  </a:lnTo>
                  <a:lnTo>
                    <a:pt x="4503762" y="198056"/>
                  </a:lnTo>
                  <a:lnTo>
                    <a:pt x="4536481" y="219011"/>
                  </a:lnTo>
                  <a:lnTo>
                    <a:pt x="4562278" y="247681"/>
                  </a:lnTo>
                  <a:lnTo>
                    <a:pt x="4577581" y="286638"/>
                  </a:lnTo>
                  <a:lnTo>
                    <a:pt x="4579581" y="311023"/>
                  </a:lnTo>
                  <a:lnTo>
                    <a:pt x="4578794" y="327622"/>
                  </a:lnTo>
                  <a:lnTo>
                    <a:pt x="4566881" y="370967"/>
                  </a:lnTo>
                  <a:lnTo>
                    <a:pt x="4542700" y="404899"/>
                  </a:lnTo>
                  <a:lnTo>
                    <a:pt x="4508795" y="429180"/>
                  </a:lnTo>
                  <a:lnTo>
                    <a:pt x="4466704" y="443815"/>
                  </a:lnTo>
                  <a:lnTo>
                    <a:pt x="4419180" y="448691"/>
                  </a:lnTo>
                  <a:lnTo>
                    <a:pt x="4408153" y="448454"/>
                  </a:lnTo>
                  <a:lnTo>
                    <a:pt x="4368188" y="443083"/>
                  </a:lnTo>
                  <a:lnTo>
                    <a:pt x="4329979" y="430799"/>
                  </a:lnTo>
                  <a:lnTo>
                    <a:pt x="4304626" y="415163"/>
                  </a:lnTo>
                  <a:lnTo>
                    <a:pt x="4301832" y="412369"/>
                  </a:lnTo>
                  <a:lnTo>
                    <a:pt x="4299673" y="408178"/>
                  </a:lnTo>
                  <a:lnTo>
                    <a:pt x="4298530" y="402717"/>
                  </a:lnTo>
                  <a:lnTo>
                    <a:pt x="4297260" y="397129"/>
                  </a:lnTo>
                  <a:lnTo>
                    <a:pt x="4296625" y="389255"/>
                  </a:lnTo>
                  <a:lnTo>
                    <a:pt x="4296625" y="379095"/>
                  </a:lnTo>
                  <a:lnTo>
                    <a:pt x="4296625" y="372110"/>
                  </a:lnTo>
                  <a:lnTo>
                    <a:pt x="4299546" y="350266"/>
                  </a:lnTo>
                  <a:lnTo>
                    <a:pt x="4300435" y="347345"/>
                  </a:lnTo>
                  <a:lnTo>
                    <a:pt x="4301832" y="345313"/>
                  </a:lnTo>
                  <a:lnTo>
                    <a:pt x="4303483" y="344043"/>
                  </a:lnTo>
                  <a:lnTo>
                    <a:pt x="4305134" y="342773"/>
                  </a:lnTo>
                  <a:lnTo>
                    <a:pt x="4307166" y="342265"/>
                  </a:lnTo>
                  <a:lnTo>
                    <a:pt x="4309325" y="342265"/>
                  </a:lnTo>
                  <a:lnTo>
                    <a:pt x="4312500" y="342265"/>
                  </a:lnTo>
                  <a:lnTo>
                    <a:pt x="4316945" y="344043"/>
                  </a:lnTo>
                  <a:lnTo>
                    <a:pt x="4322533" y="347725"/>
                  </a:lnTo>
                  <a:lnTo>
                    <a:pt x="4328248" y="351409"/>
                  </a:lnTo>
                  <a:lnTo>
                    <a:pt x="4367507" y="369383"/>
                  </a:lnTo>
                  <a:lnTo>
                    <a:pt x="4407673" y="377362"/>
                  </a:lnTo>
                  <a:lnTo>
                    <a:pt x="4419561" y="377698"/>
                  </a:lnTo>
                  <a:lnTo>
                    <a:pt x="4427370" y="377459"/>
                  </a:lnTo>
                  <a:lnTo>
                    <a:pt x="4469980" y="362966"/>
                  </a:lnTo>
                  <a:lnTo>
                    <a:pt x="4483442" y="345567"/>
                  </a:lnTo>
                  <a:lnTo>
                    <a:pt x="4486617" y="338582"/>
                  </a:lnTo>
                  <a:lnTo>
                    <a:pt x="4488141" y="330962"/>
                  </a:lnTo>
                  <a:lnTo>
                    <a:pt x="4488141" y="322453"/>
                  </a:lnTo>
                  <a:lnTo>
                    <a:pt x="4470901" y="287210"/>
                  </a:lnTo>
                  <a:lnTo>
                    <a:pt x="4437951" y="266686"/>
                  </a:lnTo>
                  <a:lnTo>
                    <a:pt x="4421659" y="259349"/>
                  </a:lnTo>
                  <a:lnTo>
                    <a:pt x="4413259" y="255587"/>
                  </a:lnTo>
                  <a:lnTo>
                    <a:pt x="4370545" y="234489"/>
                  </a:lnTo>
                  <a:lnTo>
                    <a:pt x="4339639" y="211986"/>
                  </a:lnTo>
                  <a:lnTo>
                    <a:pt x="4316374" y="180834"/>
                  </a:lnTo>
                  <a:lnTo>
                    <a:pt x="4304491" y="137963"/>
                  </a:lnTo>
                  <a:lnTo>
                    <a:pt x="4303991" y="124841"/>
                  </a:lnTo>
                  <a:lnTo>
                    <a:pt x="4304708" y="109769"/>
                  </a:lnTo>
                  <a:lnTo>
                    <a:pt x="4315548" y="70104"/>
                  </a:lnTo>
                  <a:lnTo>
                    <a:pt x="4346663" y="30987"/>
                  </a:lnTo>
                  <a:lnTo>
                    <a:pt x="4380007" y="12003"/>
                  </a:lnTo>
                  <a:lnTo>
                    <a:pt x="4420323" y="1905"/>
                  </a:lnTo>
                  <a:lnTo>
                    <a:pt x="4434611" y="476"/>
                  </a:lnTo>
                  <a:lnTo>
                    <a:pt x="4449279" y="0"/>
                  </a:lnTo>
                  <a:close/>
                </a:path>
                <a:path w="4735830" h="448944">
                  <a:moveTo>
                    <a:pt x="2545676" y="0"/>
                  </a:moveTo>
                  <a:lnTo>
                    <a:pt x="2591968" y="3254"/>
                  </a:lnTo>
                  <a:lnTo>
                    <a:pt x="2632544" y="13081"/>
                  </a:lnTo>
                  <a:lnTo>
                    <a:pt x="2667136" y="29622"/>
                  </a:lnTo>
                  <a:lnTo>
                    <a:pt x="2707419" y="67641"/>
                  </a:lnTo>
                  <a:lnTo>
                    <a:pt x="2726469" y="101879"/>
                  </a:lnTo>
                  <a:lnTo>
                    <a:pt x="2739304" y="143283"/>
                  </a:lnTo>
                  <a:lnTo>
                    <a:pt x="2745781" y="192139"/>
                  </a:lnTo>
                  <a:lnTo>
                    <a:pt x="2746590" y="219329"/>
                  </a:lnTo>
                  <a:lnTo>
                    <a:pt x="2745755" y="245570"/>
                  </a:lnTo>
                  <a:lnTo>
                    <a:pt x="2739036" y="293766"/>
                  </a:lnTo>
                  <a:lnTo>
                    <a:pt x="2725649" y="336226"/>
                  </a:lnTo>
                  <a:lnTo>
                    <a:pt x="2705786" y="372282"/>
                  </a:lnTo>
                  <a:lnTo>
                    <a:pt x="2679352" y="401833"/>
                  </a:lnTo>
                  <a:lnTo>
                    <a:pt x="2646586" y="424451"/>
                  </a:lnTo>
                  <a:lnTo>
                    <a:pt x="2607577" y="439904"/>
                  </a:lnTo>
                  <a:lnTo>
                    <a:pt x="2562516" y="447714"/>
                  </a:lnTo>
                  <a:lnTo>
                    <a:pt x="2537675" y="448691"/>
                  </a:lnTo>
                  <a:lnTo>
                    <a:pt x="2513168" y="447859"/>
                  </a:lnTo>
                  <a:lnTo>
                    <a:pt x="2469060" y="441243"/>
                  </a:lnTo>
                  <a:lnTo>
                    <a:pt x="2431337" y="427976"/>
                  </a:lnTo>
                  <a:lnTo>
                    <a:pt x="2386545" y="395097"/>
                  </a:lnTo>
                  <a:lnTo>
                    <a:pt x="2356024" y="346162"/>
                  </a:lnTo>
                  <a:lnTo>
                    <a:pt x="2343453" y="304228"/>
                  </a:lnTo>
                  <a:lnTo>
                    <a:pt x="2337166" y="254698"/>
                  </a:lnTo>
                  <a:lnTo>
                    <a:pt x="2336380" y="227075"/>
                  </a:lnTo>
                  <a:lnTo>
                    <a:pt x="2337214" y="201433"/>
                  </a:lnTo>
                  <a:lnTo>
                    <a:pt x="2343881" y="154102"/>
                  </a:lnTo>
                  <a:lnTo>
                    <a:pt x="2357268" y="112198"/>
                  </a:lnTo>
                  <a:lnTo>
                    <a:pt x="2377183" y="76436"/>
                  </a:lnTo>
                  <a:lnTo>
                    <a:pt x="2403619" y="47055"/>
                  </a:lnTo>
                  <a:lnTo>
                    <a:pt x="2436385" y="24437"/>
                  </a:lnTo>
                  <a:lnTo>
                    <a:pt x="2475364" y="8840"/>
                  </a:lnTo>
                  <a:lnTo>
                    <a:pt x="2520651" y="978"/>
                  </a:lnTo>
                  <a:lnTo>
                    <a:pt x="2545676" y="0"/>
                  </a:lnTo>
                  <a:close/>
                </a:path>
              </a:pathLst>
            </a:custGeom>
            <a:ln w="12192">
              <a:solidFill>
                <a:srgbClr val="128D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23759" y="6588252"/>
              <a:ext cx="1920239" cy="269875"/>
            </a:xfrm>
            <a:custGeom>
              <a:avLst/>
              <a:gdLst/>
              <a:ahLst/>
              <a:cxnLst/>
              <a:rect l="l" t="t" r="r" b="b"/>
              <a:pathLst>
                <a:path w="1920240" h="269875">
                  <a:moveTo>
                    <a:pt x="1920240" y="0"/>
                  </a:moveTo>
                  <a:lnTo>
                    <a:pt x="177800" y="0"/>
                  </a:lnTo>
                  <a:lnTo>
                    <a:pt x="0" y="269747"/>
                  </a:lnTo>
                  <a:lnTo>
                    <a:pt x="1920240" y="269747"/>
                  </a:lnTo>
                  <a:lnTo>
                    <a:pt x="192024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559167" y="6613652"/>
            <a:ext cx="15068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www.pphp.unisza.edu.my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4742688"/>
            <a:ext cx="9144000" cy="2091055"/>
            <a:chOff x="0" y="4742688"/>
            <a:chExt cx="9144000" cy="209105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0543" y="6588250"/>
              <a:ext cx="184403" cy="2453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742688"/>
              <a:ext cx="9144000" cy="19400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13332" y="4762500"/>
              <a:ext cx="6163056" cy="185470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027301" y="4971694"/>
            <a:ext cx="508889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1" spc="-5" dirty="0">
                <a:latin typeface="Calibri"/>
                <a:cs typeface="Calibri"/>
              </a:rPr>
              <a:t>TERIMA</a:t>
            </a:r>
            <a:r>
              <a:rPr sz="6600" b="1" spc="-95" dirty="0">
                <a:latin typeface="Calibri"/>
                <a:cs typeface="Calibri"/>
              </a:rPr>
              <a:t> </a:t>
            </a:r>
            <a:r>
              <a:rPr sz="6600" b="1" dirty="0">
                <a:latin typeface="Calibri"/>
                <a:cs typeface="Calibri"/>
              </a:rPr>
              <a:t>KASIH</a:t>
            </a:r>
            <a:endParaRPr sz="6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543032"/>
              </p:ext>
            </p:extLst>
          </p:nvPr>
        </p:nvGraphicFramePr>
        <p:xfrm>
          <a:off x="815555" y="2056066"/>
          <a:ext cx="7501888" cy="33734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2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6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22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23925"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Kampus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9525">
                      <a:solidFill>
                        <a:srgbClr val="97B853"/>
                      </a:solidFill>
                      <a:prstDash val="solid"/>
                    </a:lnL>
                    <a:solidFill>
                      <a:srgbClr val="9BBA58"/>
                    </a:solidFill>
                  </a:tcPr>
                </a:tc>
                <a:tc>
                  <a:txBody>
                    <a:bodyPr/>
                    <a:lstStyle/>
                    <a:p>
                      <a:pPr marL="4267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Kategori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solidFill>
                      <a:srgbClr val="9BBA58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Kuota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solidFill>
                      <a:srgbClr val="9BBA58"/>
                    </a:solidFill>
                  </a:tcPr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Bil.</a:t>
                      </a: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Kursus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solidFill>
                      <a:srgbClr val="9BBA5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Bil.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Fasilitator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solidFill>
                      <a:srgbClr val="9BBA5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Bil.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  <a:p>
                      <a:pPr marL="114935" marR="106680" algn="ctr">
                        <a:lnSpc>
                          <a:spcPct val="100000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tu 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Jurulatih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R w="9525">
                      <a:solidFill>
                        <a:srgbClr val="97B853"/>
                      </a:solidFill>
                      <a:prstDash val="solid"/>
                    </a:lnR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077">
                <a:tc>
                  <a:txBody>
                    <a:bodyPr/>
                    <a:lstStyle/>
                    <a:p>
                      <a:pPr marL="9144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0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>
                          <a:latin typeface="+mj-lt"/>
                          <a:cs typeface="Calibri"/>
                        </a:rPr>
                        <a:t>Gong</a:t>
                      </a:r>
                      <a:r>
                        <a:rPr lang="en-MY" sz="1800" spc="-35" dirty="0">
                          <a:latin typeface="+mj-lt"/>
                          <a:cs typeface="Calibri"/>
                        </a:rPr>
                        <a:t> </a:t>
                      </a:r>
                      <a:r>
                        <a:rPr lang="en-MY" sz="1800" dirty="0" err="1">
                          <a:latin typeface="+mj-lt"/>
                          <a:cs typeface="Calibri"/>
                        </a:rPr>
                        <a:t>Badak</a:t>
                      </a:r>
                      <a:endParaRPr lang="en-MY" sz="1800" dirty="0">
                        <a:latin typeface="+mj-lt"/>
                        <a:cs typeface="Calibri"/>
                      </a:endParaRPr>
                    </a:p>
                    <a:p>
                      <a:pPr marL="91440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endParaRPr sz="1800" dirty="0">
                        <a:latin typeface="+mj-lt"/>
                        <a:cs typeface="Calibri"/>
                      </a:endParaRPr>
                    </a:p>
                  </a:txBody>
                  <a:tcPr marL="0" marR="0" marT="26034" marB="0">
                    <a:lnL w="9525">
                      <a:solidFill>
                        <a:srgbClr val="97B853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16839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lang="en-MY" sz="1800" dirty="0" err="1">
                          <a:latin typeface="Calibri"/>
                          <a:cs typeface="Calibri"/>
                        </a:rPr>
                        <a:t>Berpakej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lang="en-MY" sz="1800" dirty="0">
                          <a:latin typeface="Calibri"/>
                          <a:cs typeface="Calibri"/>
                        </a:rPr>
                        <a:t>1,042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lang="en-MY" sz="1800" dirty="0">
                          <a:latin typeface="Calibri"/>
                          <a:cs typeface="Calibri"/>
                        </a:rPr>
                        <a:t>8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lang="en-MY" sz="1800" dirty="0">
                          <a:latin typeface="Calibri"/>
                          <a:cs typeface="Calibri"/>
                        </a:rPr>
                        <a:t>10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lang="en-MY" sz="1800" dirty="0">
                          <a:latin typeface="Calibri"/>
                          <a:cs typeface="Calibri"/>
                        </a:rPr>
                        <a:t>-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R w="9525">
                      <a:solidFill>
                        <a:srgbClr val="97B853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97567131"/>
                  </a:ext>
                </a:extLst>
              </a:tr>
              <a:tr h="366077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endParaRPr sz="1800" dirty="0">
                        <a:latin typeface="+mj-lt"/>
                        <a:cs typeface="Calibri"/>
                      </a:endParaRPr>
                    </a:p>
                  </a:txBody>
                  <a:tcPr marL="0" marR="0" marT="26034" marB="0">
                    <a:lnL w="9525">
                      <a:solidFill>
                        <a:srgbClr val="97B853"/>
                      </a:solidFill>
                      <a:prstDash val="solid"/>
                    </a:lnL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6839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Tidak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Berpakej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lang="en-MY" sz="1800" spc="-5" dirty="0">
                          <a:latin typeface="Calibri"/>
                          <a:cs typeface="Calibri"/>
                        </a:rPr>
                        <a:t>900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lang="en-MY" sz="1800" spc="-5" dirty="0">
                          <a:latin typeface="Calibri"/>
                          <a:cs typeface="Calibri"/>
                        </a:rPr>
                        <a:t>11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lang="en-MY" sz="1800" spc="-5" dirty="0">
                          <a:latin typeface="Calibri"/>
                          <a:cs typeface="Calibri"/>
                        </a:rPr>
                        <a:t>19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0" marR="0" marT="26034" marB="0">
                    <a:lnR w="9525">
                      <a:solidFill>
                        <a:srgbClr val="97B853"/>
                      </a:solidFill>
                      <a:prstDash val="solid"/>
                    </a:lnR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MY" sz="1800" dirty="0" err="1">
                          <a:latin typeface="+mj-lt"/>
                          <a:cs typeface="Times New Roman"/>
                        </a:rPr>
                        <a:t>Besut</a:t>
                      </a:r>
                      <a:endParaRPr sz="1800" dirty="0">
                        <a:latin typeface="+mj-lt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7B853"/>
                      </a:solidFill>
                      <a:prstDash val="solid"/>
                    </a:lnL>
                    <a:lnT w="9525">
                      <a:solidFill>
                        <a:srgbClr val="97B853"/>
                      </a:solidFill>
                      <a:prstDash val="soli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6839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Berpakej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9525">
                      <a:solidFill>
                        <a:srgbClr val="97B853"/>
                      </a:solidFill>
                      <a:prstDash val="soli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MY" sz="1800" spc="-5" dirty="0">
                          <a:latin typeface="Calibri"/>
                          <a:cs typeface="Calibri"/>
                        </a:rPr>
                        <a:t>221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9525">
                      <a:solidFill>
                        <a:srgbClr val="97B853"/>
                      </a:solidFill>
                      <a:prstDash val="soli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MY" sz="1800" spc="-5" dirty="0">
                          <a:latin typeface="Calibri"/>
                          <a:cs typeface="Calibri"/>
                        </a:rPr>
                        <a:t>3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9525">
                      <a:solidFill>
                        <a:srgbClr val="97B853"/>
                      </a:solidFill>
                      <a:prstDash val="soli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MY" sz="1800" spc="-5" dirty="0">
                          <a:latin typeface="Calibri"/>
                          <a:cs typeface="Calibri"/>
                        </a:rPr>
                        <a:t>7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9525">
                      <a:solidFill>
                        <a:srgbClr val="97B853"/>
                      </a:solidFill>
                      <a:prstDash val="soli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MY" sz="1800" spc="-5" dirty="0">
                          <a:latin typeface="Calibri"/>
                          <a:cs typeface="Calibri"/>
                        </a:rPr>
                        <a:t>-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R w="9525">
                      <a:solidFill>
                        <a:srgbClr val="97B853"/>
                      </a:solidFill>
                      <a:prstDash val="solid"/>
                    </a:lnR>
                    <a:lnT w="9525">
                      <a:solidFill>
                        <a:srgbClr val="97B853"/>
                      </a:solidFill>
                      <a:prstDash val="soli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1800" dirty="0">
                        <a:latin typeface="+mj-lt"/>
                        <a:cs typeface="Calibri"/>
                      </a:endParaRPr>
                    </a:p>
                  </a:txBody>
                  <a:tcPr marL="0" marR="0" marT="31115" marB="0">
                    <a:lnL w="9525">
                      <a:solidFill>
                        <a:srgbClr val="97B853"/>
                      </a:solidFill>
                      <a:prstDash val="solid"/>
                    </a:lnL>
                    <a:lnT w="9525">
                      <a:solidFill>
                        <a:srgbClr val="97B853"/>
                      </a:solidFill>
                      <a:prstDash val="soli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6839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Tidak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Berpakej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9525">
                      <a:solidFill>
                        <a:srgbClr val="97B853"/>
                      </a:solidFill>
                      <a:prstDash val="soli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MY" sz="1800" spc="-5" dirty="0">
                          <a:latin typeface="Calibri"/>
                          <a:cs typeface="Calibri"/>
                        </a:rPr>
                        <a:t>100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9525">
                      <a:solidFill>
                        <a:srgbClr val="97B853"/>
                      </a:solidFill>
                      <a:prstDash val="soli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MY" sz="1800" spc="-5" dirty="0">
                          <a:latin typeface="Calibri"/>
                          <a:cs typeface="Calibri"/>
                        </a:rPr>
                        <a:t>2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9525">
                      <a:solidFill>
                        <a:srgbClr val="97B853"/>
                      </a:solidFill>
                      <a:prstDash val="soli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MY" sz="1800" spc="-5" dirty="0">
                          <a:latin typeface="Calibri"/>
                          <a:cs typeface="Calibri"/>
                        </a:rPr>
                        <a:t>2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9525">
                      <a:solidFill>
                        <a:srgbClr val="97B853"/>
                      </a:solidFill>
                      <a:prstDash val="soli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-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R w="9525">
                      <a:solidFill>
                        <a:srgbClr val="97B853"/>
                      </a:solidFill>
                      <a:prstDash val="solid"/>
                    </a:lnR>
                    <a:lnT w="9525">
                      <a:solidFill>
                        <a:srgbClr val="97B853"/>
                      </a:solidFill>
                      <a:prstDash val="soli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MY" sz="1800" baseline="0" dirty="0">
                          <a:latin typeface="+mj-lt"/>
                          <a:cs typeface="Times New Roman"/>
                        </a:rPr>
                        <a:t> </a:t>
                      </a:r>
                      <a:r>
                        <a:rPr lang="en-MY" sz="1800" baseline="0" dirty="0" err="1">
                          <a:latin typeface="+mj-lt"/>
                          <a:cs typeface="Times New Roman"/>
                        </a:rPr>
                        <a:t>Perubatan</a:t>
                      </a:r>
                      <a:endParaRPr sz="1800" dirty="0">
                        <a:latin typeface="+mj-lt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7B853"/>
                      </a:solidFill>
                      <a:prstDash val="solid"/>
                    </a:lnL>
                    <a:lnT w="9525">
                      <a:solidFill>
                        <a:srgbClr val="97B853"/>
                      </a:solidFill>
                      <a:prstDash val="soli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6839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Berpakej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9525">
                      <a:solidFill>
                        <a:srgbClr val="97B853"/>
                      </a:solidFill>
                      <a:prstDash val="soli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MY" sz="1800" dirty="0">
                          <a:latin typeface="Calibri"/>
                          <a:cs typeface="Calibri"/>
                        </a:rPr>
                        <a:t>37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9525">
                      <a:solidFill>
                        <a:srgbClr val="97B853"/>
                      </a:solidFill>
                      <a:prstDash val="soli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81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MY" sz="1800" dirty="0">
                          <a:latin typeface="Calibri"/>
                          <a:cs typeface="Calibri"/>
                        </a:rPr>
                        <a:t>2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9525">
                      <a:solidFill>
                        <a:srgbClr val="97B853"/>
                      </a:solidFill>
                      <a:prstDash val="soli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MY" sz="1800" dirty="0">
                          <a:latin typeface="Calibri"/>
                          <a:cs typeface="Calibri"/>
                        </a:rPr>
                        <a:t>2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9525">
                      <a:solidFill>
                        <a:srgbClr val="97B853"/>
                      </a:solidFill>
                      <a:prstDash val="soli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MY" sz="1800" spc="-5" dirty="0">
                          <a:latin typeface="Calibri"/>
                          <a:cs typeface="Calibri"/>
                        </a:rPr>
                        <a:t>-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R w="9525">
                      <a:solidFill>
                        <a:srgbClr val="97B853"/>
                      </a:solidFill>
                      <a:prstDash val="solid"/>
                    </a:lnR>
                    <a:lnT w="9525">
                      <a:solidFill>
                        <a:srgbClr val="97B853"/>
                      </a:solidFill>
                      <a:prstDash val="soli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7B853"/>
                      </a:solidFill>
                      <a:prstDash val="solid"/>
                    </a:lnL>
                    <a:lnT w="9525" cap="flat" cmpd="sng" algn="ctr">
                      <a:solidFill>
                        <a:srgbClr val="97B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4485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JUMLAH</a:t>
                      </a:r>
                    </a:p>
                  </a:txBody>
                  <a:tcPr marL="0" marR="0" marT="31115" marB="0">
                    <a:lnT w="9525" cap="flat" cmpd="sng" algn="ctr">
                      <a:solidFill>
                        <a:srgbClr val="97B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2,</a:t>
                      </a:r>
                      <a:r>
                        <a:rPr lang="en-MY" sz="1800" b="1" spc="-5" dirty="0">
                          <a:latin typeface="Calibri"/>
                          <a:cs typeface="Calibri"/>
                        </a:rPr>
                        <a:t>300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9525" cap="flat" cmpd="sng" algn="ctr">
                      <a:solidFill>
                        <a:srgbClr val="97B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MY" sz="1800" b="1" spc="-5" dirty="0">
                          <a:latin typeface="Calibri"/>
                          <a:cs typeface="Calibri"/>
                        </a:rPr>
                        <a:t>26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9525" cap="flat" cmpd="sng" algn="ctr">
                      <a:solidFill>
                        <a:srgbClr val="97B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MY" sz="1800" b="1" spc="-5" dirty="0">
                          <a:latin typeface="Calibri"/>
                          <a:cs typeface="Calibri"/>
                        </a:rPr>
                        <a:t>40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9525" cap="flat" cmpd="sng" algn="ctr">
                      <a:solidFill>
                        <a:srgbClr val="97B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MY" sz="1800" spc="-5" dirty="0">
                          <a:latin typeface="Calibri"/>
                          <a:cs typeface="Calibri"/>
                        </a:rPr>
                        <a:t>-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R w="9525">
                      <a:solidFill>
                        <a:srgbClr val="97B853"/>
                      </a:solidFill>
                      <a:prstDash val="solid"/>
                    </a:lnR>
                    <a:lnT w="9525" cap="flat" cmpd="sng" algn="ctr">
                      <a:solidFill>
                        <a:srgbClr val="97B8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7B853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1926" y="1197054"/>
            <a:ext cx="7848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PENAWARAN KKB SEM 1 SESI 2022/2023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6280" y="1552955"/>
            <a:ext cx="6971030" cy="4072254"/>
            <a:chOff x="716280" y="1552955"/>
            <a:chExt cx="6971030" cy="407225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5212" y="1552955"/>
              <a:ext cx="6371844" cy="40721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2755391"/>
              <a:ext cx="1891283" cy="171297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37031" y="3065780"/>
            <a:ext cx="1249680" cy="99568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-1905" algn="ctr">
              <a:lnSpc>
                <a:spcPct val="91400"/>
              </a:lnSpc>
              <a:spcBef>
                <a:spcPts val="280"/>
              </a:spcBef>
            </a:pPr>
            <a:r>
              <a:rPr sz="1700" dirty="0">
                <a:latin typeface="Calibri"/>
                <a:cs typeface="Calibri"/>
              </a:rPr>
              <a:t>Iklan dan 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45" dirty="0">
                <a:latin typeface="Calibri"/>
                <a:cs typeface="Calibri"/>
              </a:rPr>
              <a:t>P</a:t>
            </a:r>
            <a:r>
              <a:rPr sz="1700" dirty="0">
                <a:latin typeface="Calibri"/>
                <a:cs typeface="Calibri"/>
              </a:rPr>
              <a:t>e</a:t>
            </a:r>
            <a:r>
              <a:rPr sz="1700" spc="5" dirty="0">
                <a:latin typeface="Calibri"/>
                <a:cs typeface="Calibri"/>
              </a:rPr>
              <a:t>n</a:t>
            </a:r>
            <a:r>
              <a:rPr sz="1700" dirty="0">
                <a:latin typeface="Calibri"/>
                <a:cs typeface="Calibri"/>
              </a:rPr>
              <a:t>ghan</a:t>
            </a:r>
            <a:r>
              <a:rPr sz="1700" spc="-25" dirty="0">
                <a:latin typeface="Calibri"/>
                <a:cs typeface="Calibri"/>
              </a:rPr>
              <a:t>t</a:t>
            </a:r>
            <a:r>
              <a:rPr sz="1700" dirty="0">
                <a:latin typeface="Calibri"/>
                <a:cs typeface="Calibri"/>
              </a:rPr>
              <a:t>a</a:t>
            </a:r>
            <a:r>
              <a:rPr sz="1700" spc="-45" dirty="0">
                <a:latin typeface="Calibri"/>
                <a:cs typeface="Calibri"/>
              </a:rPr>
              <a:t>r</a:t>
            </a:r>
            <a:r>
              <a:rPr sz="1700" dirty="0">
                <a:latin typeface="Calibri"/>
                <a:cs typeface="Calibri"/>
              </a:rPr>
              <a:t>an  </a:t>
            </a:r>
            <a:r>
              <a:rPr sz="1700" spc="-5" dirty="0">
                <a:latin typeface="Calibri"/>
                <a:cs typeface="Calibri"/>
              </a:rPr>
              <a:t>Borang 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Permohonan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09088" y="2755392"/>
            <a:ext cx="1891284" cy="171297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794254" y="2947162"/>
            <a:ext cx="1522095" cy="123380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065" marR="5080" indent="-2540" algn="ctr">
              <a:lnSpc>
                <a:spcPct val="91500"/>
              </a:lnSpc>
              <a:spcBef>
                <a:spcPts val="275"/>
              </a:spcBef>
            </a:pPr>
            <a:r>
              <a:rPr sz="1700" spc="-5" dirty="0">
                <a:latin typeface="Calibri"/>
                <a:cs typeface="Calibri"/>
              </a:rPr>
              <a:t>Proses 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Permohonan 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Berdasarkan 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15" dirty="0">
                <a:latin typeface="Calibri"/>
                <a:cs typeface="Calibri"/>
              </a:rPr>
              <a:t>Kelayakan </a:t>
            </a:r>
            <a:r>
              <a:rPr sz="1700" dirty="0">
                <a:latin typeface="Calibri"/>
                <a:cs typeface="Calibri"/>
              </a:rPr>
              <a:t>dan 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Prestasi</a:t>
            </a:r>
            <a:r>
              <a:rPr sz="1700" spc="-7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Sebelum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01896" y="2755392"/>
            <a:ext cx="1889760" cy="171297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827270" y="3303270"/>
            <a:ext cx="1240155" cy="521334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441959" marR="5080" indent="-429895">
              <a:lnSpc>
                <a:spcPts val="1860"/>
              </a:lnSpc>
              <a:spcBef>
                <a:spcPts val="315"/>
              </a:spcBef>
            </a:pPr>
            <a:r>
              <a:rPr sz="1700" spc="-5" dirty="0">
                <a:latin typeface="Calibri"/>
                <a:cs typeface="Calibri"/>
              </a:rPr>
              <a:t>Hadir</a:t>
            </a:r>
            <a:r>
              <a:rPr sz="1700" spc="-6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Bengkel </a:t>
            </a:r>
            <a:r>
              <a:rPr sz="1700" spc="-37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PDP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94703" y="2755392"/>
            <a:ext cx="1891283" cy="171297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604254" y="3065780"/>
            <a:ext cx="1471930" cy="99568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algn="ctr">
              <a:lnSpc>
                <a:spcPct val="91400"/>
              </a:lnSpc>
              <a:spcBef>
                <a:spcPts val="280"/>
              </a:spcBef>
            </a:pPr>
            <a:r>
              <a:rPr sz="1700" spc="-5" dirty="0">
                <a:latin typeface="Calibri"/>
                <a:cs typeface="Calibri"/>
              </a:rPr>
              <a:t>Di</a:t>
            </a:r>
            <a:r>
              <a:rPr sz="1700" dirty="0">
                <a:latin typeface="Calibri"/>
                <a:cs typeface="Calibri"/>
              </a:rPr>
              <a:t>pe</a:t>
            </a:r>
            <a:r>
              <a:rPr sz="1700" spc="-30" dirty="0">
                <a:latin typeface="Calibri"/>
                <a:cs typeface="Calibri"/>
              </a:rPr>
              <a:t>r</a:t>
            </a:r>
            <a:r>
              <a:rPr sz="1700" dirty="0">
                <a:latin typeface="Calibri"/>
                <a:cs typeface="Calibri"/>
              </a:rPr>
              <a:t>a</a:t>
            </a:r>
            <a:r>
              <a:rPr sz="1700" spc="-20" dirty="0">
                <a:latin typeface="Calibri"/>
                <a:cs typeface="Calibri"/>
              </a:rPr>
              <a:t>k</a:t>
            </a:r>
            <a:r>
              <a:rPr sz="1700" dirty="0">
                <a:latin typeface="Calibri"/>
                <a:cs typeface="Calibri"/>
              </a:rPr>
              <a:t>ui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Dalam  </a:t>
            </a:r>
            <a:r>
              <a:rPr sz="1700" spc="-10" dirty="0">
                <a:latin typeface="Calibri"/>
                <a:cs typeface="Calibri"/>
              </a:rPr>
              <a:t>Mesyuarat </a:t>
            </a:r>
            <a:r>
              <a:rPr sz="1700" spc="-5" dirty="0">
                <a:latin typeface="Calibri"/>
                <a:cs typeface="Calibri"/>
              </a:rPr>
              <a:t> Pemilihan 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Fasilitator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66800" y="4224528"/>
            <a:ext cx="1098803" cy="109728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127556" y="5317058"/>
            <a:ext cx="96456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MY" sz="1400" spc="-5" dirty="0">
                <a:latin typeface="Calibri"/>
                <a:cs typeface="Calibri"/>
              </a:rPr>
              <a:t>19 MEI 2022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14472" y="4224528"/>
            <a:ext cx="1097279" cy="1097280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097782" y="5317058"/>
            <a:ext cx="1144781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MY" sz="1400" dirty="0">
                <a:latin typeface="Calibri"/>
                <a:cs typeface="Calibri"/>
              </a:rPr>
              <a:t>14 JULAI 2022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643628" y="4223003"/>
            <a:ext cx="1653539" cy="1100328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4827270" y="5317058"/>
            <a:ext cx="1564386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MY" sz="1400" spc="-5" dirty="0">
                <a:latin typeface="Calibri"/>
                <a:cs typeface="Calibri"/>
              </a:rPr>
              <a:t>07,13,14,15 0KT 2022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623304" y="4178808"/>
            <a:ext cx="1412748" cy="1188719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323850" y="6017514"/>
            <a:ext cx="8498205" cy="465512"/>
          </a:xfrm>
          <a:prstGeom prst="rect">
            <a:avLst/>
          </a:prstGeom>
          <a:ln w="25907">
            <a:solidFill>
              <a:srgbClr val="C0504D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400" spc="-5" dirty="0">
                <a:latin typeface="Arial Black"/>
                <a:cs typeface="Arial Black"/>
              </a:rPr>
              <a:t>Fasilitator</a:t>
            </a:r>
            <a:r>
              <a:rPr sz="1400" spc="-15" dirty="0">
                <a:latin typeface="Arial Black"/>
                <a:cs typeface="Arial Black"/>
              </a:rPr>
              <a:t> </a:t>
            </a:r>
            <a:r>
              <a:rPr sz="1400" spc="-5" dirty="0">
                <a:latin typeface="Arial Black"/>
                <a:cs typeface="Arial Black"/>
              </a:rPr>
              <a:t>yang</a:t>
            </a:r>
            <a:r>
              <a:rPr sz="1400" dirty="0">
                <a:latin typeface="Arial Black"/>
                <a:cs typeface="Arial Black"/>
              </a:rPr>
              <a:t> dilantik</a:t>
            </a:r>
            <a:r>
              <a:rPr sz="1400" spc="-25" dirty="0">
                <a:latin typeface="Arial Black"/>
                <a:cs typeface="Arial Black"/>
              </a:rPr>
              <a:t> </a:t>
            </a:r>
            <a:r>
              <a:rPr sz="1400" dirty="0">
                <a:latin typeface="Arial Black"/>
                <a:cs typeface="Arial Black"/>
              </a:rPr>
              <a:t>akan</a:t>
            </a:r>
            <a:r>
              <a:rPr sz="1400" spc="5" dirty="0">
                <a:latin typeface="Arial Black"/>
                <a:cs typeface="Arial Black"/>
              </a:rPr>
              <a:t> </a:t>
            </a:r>
            <a:r>
              <a:rPr sz="1400" dirty="0">
                <a:latin typeface="Arial Black"/>
                <a:cs typeface="Arial Black"/>
              </a:rPr>
              <a:t>dihubungi</a:t>
            </a:r>
            <a:r>
              <a:rPr sz="1400" spc="5" dirty="0">
                <a:latin typeface="Arial Black"/>
                <a:cs typeface="Arial Black"/>
              </a:rPr>
              <a:t> </a:t>
            </a:r>
            <a:r>
              <a:rPr sz="1400" spc="-5" dirty="0">
                <a:latin typeface="Arial Black"/>
                <a:cs typeface="Arial Black"/>
              </a:rPr>
              <a:t>dan/atau</a:t>
            </a:r>
            <a:r>
              <a:rPr sz="1400" spc="-15" dirty="0">
                <a:latin typeface="Arial Black"/>
                <a:cs typeface="Arial Black"/>
              </a:rPr>
              <a:t> </a:t>
            </a:r>
            <a:r>
              <a:rPr sz="1400" dirty="0">
                <a:latin typeface="Arial Black"/>
                <a:cs typeface="Arial Black"/>
              </a:rPr>
              <a:t>dimasukkan</a:t>
            </a:r>
            <a:r>
              <a:rPr sz="1400" spc="-5" dirty="0">
                <a:latin typeface="Arial Black"/>
                <a:cs typeface="Arial Black"/>
              </a:rPr>
              <a:t> </a:t>
            </a:r>
            <a:r>
              <a:rPr sz="1400" dirty="0">
                <a:latin typeface="Arial Black"/>
                <a:cs typeface="Arial Black"/>
              </a:rPr>
              <a:t>dalam</a:t>
            </a:r>
            <a:r>
              <a:rPr sz="1400" spc="-15" dirty="0">
                <a:latin typeface="Arial Black"/>
                <a:cs typeface="Arial Black"/>
              </a:rPr>
              <a:t> </a:t>
            </a:r>
            <a:r>
              <a:rPr sz="1400" dirty="0">
                <a:latin typeface="Arial Black"/>
                <a:cs typeface="Arial Black"/>
              </a:rPr>
              <a:t>kumpulan</a:t>
            </a: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Arial Black"/>
                <a:cs typeface="Arial Black"/>
              </a:rPr>
              <a:t>whatsapp</a:t>
            </a:r>
            <a:r>
              <a:rPr sz="1400" spc="15" dirty="0">
                <a:latin typeface="Arial Black"/>
                <a:cs typeface="Arial Black"/>
              </a:rPr>
              <a:t> </a:t>
            </a:r>
            <a:r>
              <a:rPr sz="1400" dirty="0">
                <a:latin typeface="Arial Black"/>
                <a:cs typeface="Arial Black"/>
              </a:rPr>
              <a:t>”FC</a:t>
            </a:r>
            <a:r>
              <a:rPr sz="1400" spc="-25" dirty="0">
                <a:latin typeface="Arial Black"/>
                <a:cs typeface="Arial Black"/>
              </a:rPr>
              <a:t> </a:t>
            </a:r>
            <a:r>
              <a:rPr sz="1400" spc="-5" dirty="0">
                <a:latin typeface="Arial Black"/>
                <a:cs typeface="Arial Black"/>
              </a:rPr>
              <a:t>SEM</a:t>
            </a:r>
            <a:r>
              <a:rPr sz="1400" spc="10" dirty="0">
                <a:latin typeface="Arial Black"/>
                <a:cs typeface="Arial Black"/>
              </a:rPr>
              <a:t> </a:t>
            </a:r>
            <a:r>
              <a:rPr sz="1400" dirty="0">
                <a:latin typeface="Arial Black"/>
                <a:cs typeface="Arial Black"/>
              </a:rPr>
              <a:t>I</a:t>
            </a:r>
            <a:r>
              <a:rPr sz="1400" spc="-10" dirty="0">
                <a:latin typeface="Arial Black"/>
                <a:cs typeface="Arial Black"/>
              </a:rPr>
              <a:t> </a:t>
            </a:r>
            <a:r>
              <a:rPr sz="1400" dirty="0">
                <a:latin typeface="Arial Black"/>
                <a:cs typeface="Arial Black"/>
              </a:rPr>
              <a:t>20</a:t>
            </a:r>
            <a:r>
              <a:rPr lang="en-MY" sz="1400" dirty="0">
                <a:latin typeface="Arial Black"/>
                <a:cs typeface="Arial Black"/>
              </a:rPr>
              <a:t>22</a:t>
            </a:r>
            <a:r>
              <a:rPr sz="1400" dirty="0">
                <a:latin typeface="Arial Black"/>
                <a:cs typeface="Arial Black"/>
              </a:rPr>
              <a:t>/202</a:t>
            </a:r>
            <a:r>
              <a:rPr lang="en-MY" sz="1400" dirty="0">
                <a:latin typeface="Arial Black"/>
                <a:cs typeface="Arial Black"/>
              </a:rPr>
              <a:t>3</a:t>
            </a:r>
            <a:r>
              <a:rPr sz="1400" dirty="0">
                <a:latin typeface="Arial Black"/>
                <a:cs typeface="Arial Black"/>
              </a:rPr>
              <a:t>”</a:t>
            </a:r>
            <a:r>
              <a:rPr sz="1400" spc="10" dirty="0">
                <a:latin typeface="Arial Black"/>
                <a:cs typeface="Arial Black"/>
              </a:rPr>
              <a:t> </a:t>
            </a:r>
            <a:r>
              <a:rPr sz="1400" spc="-10" dirty="0">
                <a:latin typeface="Arial Black"/>
                <a:cs typeface="Arial Black"/>
              </a:rPr>
              <a:t>selewatnya</a:t>
            </a:r>
            <a:r>
              <a:rPr sz="1400" spc="-15" dirty="0">
                <a:latin typeface="Arial Black"/>
                <a:cs typeface="Arial Black"/>
              </a:rPr>
              <a:t> </a:t>
            </a:r>
            <a:r>
              <a:rPr sz="1400" dirty="0" err="1">
                <a:latin typeface="Arial Black"/>
                <a:cs typeface="Arial Black"/>
              </a:rPr>
              <a:t>pada</a:t>
            </a:r>
            <a:r>
              <a:rPr sz="1400" dirty="0">
                <a:latin typeface="Arial Black"/>
                <a:cs typeface="Arial Black"/>
              </a:rPr>
              <a:t> 1</a:t>
            </a:r>
            <a:r>
              <a:rPr lang="en-MY" sz="1400" dirty="0">
                <a:latin typeface="Arial Black"/>
                <a:cs typeface="Arial Black"/>
              </a:rPr>
              <a:t>7</a:t>
            </a:r>
            <a:r>
              <a:rPr sz="1400" spc="5" dirty="0">
                <a:latin typeface="Arial Black"/>
                <a:cs typeface="Arial Black"/>
              </a:rPr>
              <a:t> </a:t>
            </a:r>
            <a:r>
              <a:rPr lang="en-MY" sz="1400" dirty="0" err="1">
                <a:latin typeface="Arial Black"/>
                <a:cs typeface="Arial Black"/>
              </a:rPr>
              <a:t>Oktober</a:t>
            </a:r>
            <a:r>
              <a:rPr sz="1400" dirty="0">
                <a:latin typeface="Arial Black"/>
                <a:cs typeface="Arial Black"/>
              </a:rPr>
              <a:t> 20</a:t>
            </a:r>
            <a:r>
              <a:rPr lang="en-MY" sz="1400" dirty="0">
                <a:latin typeface="Arial Black"/>
                <a:cs typeface="Arial Black"/>
              </a:rPr>
              <a:t>22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23" name="object 18"/>
          <p:cNvSpPr txBox="1"/>
          <p:nvPr/>
        </p:nvSpPr>
        <p:spPr>
          <a:xfrm>
            <a:off x="6820456" y="5367527"/>
            <a:ext cx="1144781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MY" sz="1400" dirty="0">
                <a:latin typeface="Calibri"/>
                <a:cs typeface="Calibri"/>
              </a:rPr>
              <a:t>17 OKT 2022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45589" y="1320225"/>
            <a:ext cx="5196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12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PEMILIHAN FASILITATOR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12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4221" y="206584"/>
            <a:ext cx="2285165" cy="58352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19" y="86868"/>
            <a:ext cx="2183892" cy="82143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78579" y="3970018"/>
            <a:ext cx="1319889" cy="279349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20623" y="5486400"/>
            <a:ext cx="1678305" cy="1036319"/>
            <a:chOff x="420623" y="5486400"/>
            <a:chExt cx="1678305" cy="1036319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0623" y="5486400"/>
              <a:ext cx="1677924" cy="10363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3691" y="5580888"/>
              <a:ext cx="1359408" cy="90982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7867" y="5510783"/>
              <a:ext cx="1583436" cy="94183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67867" y="5510783"/>
              <a:ext cx="1583690" cy="942340"/>
            </a:xfrm>
            <a:custGeom>
              <a:avLst/>
              <a:gdLst/>
              <a:ahLst/>
              <a:cxnLst/>
              <a:rect l="l" t="t" r="r" b="b"/>
              <a:pathLst>
                <a:path w="1583689" h="942339">
                  <a:moveTo>
                    <a:pt x="0" y="156971"/>
                  </a:moveTo>
                  <a:lnTo>
                    <a:pt x="8002" y="107338"/>
                  </a:lnTo>
                  <a:lnTo>
                    <a:pt x="30287" y="64245"/>
                  </a:lnTo>
                  <a:lnTo>
                    <a:pt x="64267" y="30272"/>
                  </a:lnTo>
                  <a:lnTo>
                    <a:pt x="107357" y="7997"/>
                  </a:lnTo>
                  <a:lnTo>
                    <a:pt x="156972" y="0"/>
                  </a:lnTo>
                  <a:lnTo>
                    <a:pt x="1426464" y="0"/>
                  </a:lnTo>
                  <a:lnTo>
                    <a:pt x="1476097" y="7997"/>
                  </a:lnTo>
                  <a:lnTo>
                    <a:pt x="1519190" y="30272"/>
                  </a:lnTo>
                  <a:lnTo>
                    <a:pt x="1553163" y="64245"/>
                  </a:lnTo>
                  <a:lnTo>
                    <a:pt x="1575438" y="107338"/>
                  </a:lnTo>
                  <a:lnTo>
                    <a:pt x="1583436" y="156971"/>
                  </a:lnTo>
                  <a:lnTo>
                    <a:pt x="1583436" y="784859"/>
                  </a:lnTo>
                  <a:lnTo>
                    <a:pt x="1575438" y="834474"/>
                  </a:lnTo>
                  <a:lnTo>
                    <a:pt x="1553163" y="877564"/>
                  </a:lnTo>
                  <a:lnTo>
                    <a:pt x="1519190" y="911544"/>
                  </a:lnTo>
                  <a:lnTo>
                    <a:pt x="1476097" y="933829"/>
                  </a:lnTo>
                  <a:lnTo>
                    <a:pt x="1426464" y="941831"/>
                  </a:lnTo>
                  <a:lnTo>
                    <a:pt x="156972" y="941831"/>
                  </a:lnTo>
                  <a:lnTo>
                    <a:pt x="107357" y="933829"/>
                  </a:lnTo>
                  <a:lnTo>
                    <a:pt x="64267" y="911544"/>
                  </a:lnTo>
                  <a:lnTo>
                    <a:pt x="30287" y="877564"/>
                  </a:lnTo>
                  <a:lnTo>
                    <a:pt x="8002" y="834474"/>
                  </a:lnTo>
                  <a:lnTo>
                    <a:pt x="0" y="784859"/>
                  </a:lnTo>
                  <a:lnTo>
                    <a:pt x="0" y="156971"/>
                  </a:lnTo>
                  <a:close/>
                </a:path>
              </a:pathLst>
            </a:custGeom>
            <a:ln w="9144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4839" y="5599176"/>
              <a:ext cx="1277111" cy="4008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0099" y="5812536"/>
              <a:ext cx="961644" cy="40081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7135" y="6025895"/>
              <a:ext cx="1112520" cy="40081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28573" y="5637987"/>
            <a:ext cx="1062355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Mela</a:t>
            </a:r>
            <a:r>
              <a:rPr sz="1400" spc="-20" dirty="0">
                <a:latin typeface="Calibri"/>
                <a:cs typeface="Calibri"/>
              </a:rPr>
              <a:t>k</a:t>
            </a:r>
            <a:r>
              <a:rPr sz="1400" spc="-5" dirty="0">
                <a:latin typeface="Calibri"/>
                <a:cs typeface="Calibri"/>
              </a:rPr>
              <a:t>sana</a:t>
            </a:r>
            <a:r>
              <a:rPr sz="1400" spc="-30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an  </a:t>
            </a:r>
            <a:r>
              <a:rPr sz="1400" spc="-10" dirty="0">
                <a:latin typeface="Calibri"/>
                <a:cs typeface="Calibri"/>
              </a:rPr>
              <a:t>kelas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KKB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sepenuhnya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96696" y="4189476"/>
            <a:ext cx="1678305" cy="1038225"/>
            <a:chOff x="996696" y="4189476"/>
            <a:chExt cx="1678305" cy="1038225"/>
          </a:xfrm>
        </p:grpSpPr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6696" y="4189476"/>
              <a:ext cx="1677924" cy="103784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69848" y="4285488"/>
              <a:ext cx="1581912" cy="90982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43940" y="4213860"/>
              <a:ext cx="1583436" cy="94335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43940" y="4213860"/>
              <a:ext cx="1583690" cy="943610"/>
            </a:xfrm>
            <a:custGeom>
              <a:avLst/>
              <a:gdLst/>
              <a:ahLst/>
              <a:cxnLst/>
              <a:rect l="l" t="t" r="r" b="b"/>
              <a:pathLst>
                <a:path w="1583689" h="943610">
                  <a:moveTo>
                    <a:pt x="0" y="157225"/>
                  </a:moveTo>
                  <a:lnTo>
                    <a:pt x="8015" y="107517"/>
                  </a:lnTo>
                  <a:lnTo>
                    <a:pt x="30336" y="64355"/>
                  </a:lnTo>
                  <a:lnTo>
                    <a:pt x="64371" y="30325"/>
                  </a:lnTo>
                  <a:lnTo>
                    <a:pt x="107531" y="8012"/>
                  </a:lnTo>
                  <a:lnTo>
                    <a:pt x="157225" y="0"/>
                  </a:lnTo>
                  <a:lnTo>
                    <a:pt x="1426210" y="0"/>
                  </a:lnTo>
                  <a:lnTo>
                    <a:pt x="1475918" y="8012"/>
                  </a:lnTo>
                  <a:lnTo>
                    <a:pt x="1519080" y="30325"/>
                  </a:lnTo>
                  <a:lnTo>
                    <a:pt x="1553110" y="64355"/>
                  </a:lnTo>
                  <a:lnTo>
                    <a:pt x="1575423" y="107517"/>
                  </a:lnTo>
                  <a:lnTo>
                    <a:pt x="1583436" y="157225"/>
                  </a:lnTo>
                  <a:lnTo>
                    <a:pt x="1583436" y="786129"/>
                  </a:lnTo>
                  <a:lnTo>
                    <a:pt x="1575423" y="835838"/>
                  </a:lnTo>
                  <a:lnTo>
                    <a:pt x="1553110" y="879000"/>
                  </a:lnTo>
                  <a:lnTo>
                    <a:pt x="1519080" y="913030"/>
                  </a:lnTo>
                  <a:lnTo>
                    <a:pt x="1475918" y="935343"/>
                  </a:lnTo>
                  <a:lnTo>
                    <a:pt x="1426210" y="943356"/>
                  </a:lnTo>
                  <a:lnTo>
                    <a:pt x="157225" y="943356"/>
                  </a:lnTo>
                  <a:lnTo>
                    <a:pt x="107531" y="935343"/>
                  </a:lnTo>
                  <a:lnTo>
                    <a:pt x="64371" y="913030"/>
                  </a:lnTo>
                  <a:lnTo>
                    <a:pt x="30336" y="879000"/>
                  </a:lnTo>
                  <a:lnTo>
                    <a:pt x="8015" y="835838"/>
                  </a:lnTo>
                  <a:lnTo>
                    <a:pt x="0" y="786129"/>
                  </a:lnTo>
                  <a:lnTo>
                    <a:pt x="0" y="157225"/>
                  </a:lnTo>
                  <a:close/>
                </a:path>
              </a:pathLst>
            </a:custGeom>
            <a:ln w="9144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72540" y="4302252"/>
              <a:ext cx="1175004" cy="4008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10996" y="4515612"/>
              <a:ext cx="1499616" cy="4008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69136" y="4728972"/>
              <a:ext cx="739139" cy="40081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215034" y="4341621"/>
            <a:ext cx="124269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Memastikan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kehadiran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penuh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pelajar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077211" y="2961132"/>
            <a:ext cx="1678305" cy="1123315"/>
            <a:chOff x="2077211" y="2961132"/>
            <a:chExt cx="1678305" cy="1123315"/>
          </a:xfrm>
        </p:grpSpPr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77211" y="2973324"/>
              <a:ext cx="1677924" cy="10363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11323" y="2961132"/>
              <a:ext cx="1453896" cy="112318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124455" y="2997708"/>
              <a:ext cx="1583435" cy="94183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124455" y="2997708"/>
              <a:ext cx="1583690" cy="942340"/>
            </a:xfrm>
            <a:custGeom>
              <a:avLst/>
              <a:gdLst/>
              <a:ahLst/>
              <a:cxnLst/>
              <a:rect l="l" t="t" r="r" b="b"/>
              <a:pathLst>
                <a:path w="1583689" h="942339">
                  <a:moveTo>
                    <a:pt x="0" y="156971"/>
                  </a:moveTo>
                  <a:lnTo>
                    <a:pt x="7997" y="107338"/>
                  </a:lnTo>
                  <a:lnTo>
                    <a:pt x="30272" y="64245"/>
                  </a:lnTo>
                  <a:lnTo>
                    <a:pt x="64245" y="30272"/>
                  </a:lnTo>
                  <a:lnTo>
                    <a:pt x="107338" y="7997"/>
                  </a:lnTo>
                  <a:lnTo>
                    <a:pt x="156971" y="0"/>
                  </a:lnTo>
                  <a:lnTo>
                    <a:pt x="1426464" y="0"/>
                  </a:lnTo>
                  <a:lnTo>
                    <a:pt x="1476097" y="7997"/>
                  </a:lnTo>
                  <a:lnTo>
                    <a:pt x="1519190" y="30272"/>
                  </a:lnTo>
                  <a:lnTo>
                    <a:pt x="1553163" y="64245"/>
                  </a:lnTo>
                  <a:lnTo>
                    <a:pt x="1575438" y="107338"/>
                  </a:lnTo>
                  <a:lnTo>
                    <a:pt x="1583435" y="156971"/>
                  </a:lnTo>
                  <a:lnTo>
                    <a:pt x="1583435" y="784859"/>
                  </a:lnTo>
                  <a:lnTo>
                    <a:pt x="1575438" y="834493"/>
                  </a:lnTo>
                  <a:lnTo>
                    <a:pt x="1553163" y="877586"/>
                  </a:lnTo>
                  <a:lnTo>
                    <a:pt x="1519190" y="911559"/>
                  </a:lnTo>
                  <a:lnTo>
                    <a:pt x="1476097" y="933834"/>
                  </a:lnTo>
                  <a:lnTo>
                    <a:pt x="1426464" y="941831"/>
                  </a:lnTo>
                  <a:lnTo>
                    <a:pt x="156971" y="941831"/>
                  </a:lnTo>
                  <a:lnTo>
                    <a:pt x="107338" y="933834"/>
                  </a:lnTo>
                  <a:lnTo>
                    <a:pt x="64245" y="911559"/>
                  </a:lnTo>
                  <a:lnTo>
                    <a:pt x="30272" y="877586"/>
                  </a:lnTo>
                  <a:lnTo>
                    <a:pt x="7997" y="834493"/>
                  </a:lnTo>
                  <a:lnTo>
                    <a:pt x="0" y="784859"/>
                  </a:lnTo>
                  <a:lnTo>
                    <a:pt x="0" y="156971"/>
                  </a:lnTo>
                  <a:close/>
                </a:path>
              </a:pathLst>
            </a:custGeom>
            <a:ln w="9144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252471" y="2979420"/>
              <a:ext cx="1371600" cy="40081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549651" y="3192780"/>
              <a:ext cx="780288" cy="40081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285999" y="3406140"/>
              <a:ext cx="1309115" cy="40081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555747" y="3619500"/>
              <a:ext cx="728472" cy="400812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2356230" y="3017647"/>
            <a:ext cx="1118235" cy="879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Memudah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cara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pelajar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melaksanakan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aktiviti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732276" y="1903476"/>
            <a:ext cx="1679575" cy="1038225"/>
            <a:chOff x="3732276" y="1903476"/>
            <a:chExt cx="1679575" cy="1038225"/>
          </a:xfrm>
        </p:grpSpPr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732276" y="1903476"/>
              <a:ext cx="1679448" cy="103784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896868" y="1999488"/>
              <a:ext cx="1402080" cy="90982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779520" y="1927860"/>
              <a:ext cx="1584959" cy="943355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779520" y="1927860"/>
              <a:ext cx="1584960" cy="943610"/>
            </a:xfrm>
            <a:custGeom>
              <a:avLst/>
              <a:gdLst/>
              <a:ahLst/>
              <a:cxnLst/>
              <a:rect l="l" t="t" r="r" b="b"/>
              <a:pathLst>
                <a:path w="1584960" h="943610">
                  <a:moveTo>
                    <a:pt x="0" y="157225"/>
                  </a:moveTo>
                  <a:lnTo>
                    <a:pt x="8012" y="107517"/>
                  </a:lnTo>
                  <a:lnTo>
                    <a:pt x="30325" y="64355"/>
                  </a:lnTo>
                  <a:lnTo>
                    <a:pt x="64355" y="30325"/>
                  </a:lnTo>
                  <a:lnTo>
                    <a:pt x="107517" y="8012"/>
                  </a:lnTo>
                  <a:lnTo>
                    <a:pt x="157225" y="0"/>
                  </a:lnTo>
                  <a:lnTo>
                    <a:pt x="1427733" y="0"/>
                  </a:lnTo>
                  <a:lnTo>
                    <a:pt x="1477442" y="8012"/>
                  </a:lnTo>
                  <a:lnTo>
                    <a:pt x="1520604" y="30325"/>
                  </a:lnTo>
                  <a:lnTo>
                    <a:pt x="1554634" y="64355"/>
                  </a:lnTo>
                  <a:lnTo>
                    <a:pt x="1576947" y="107517"/>
                  </a:lnTo>
                  <a:lnTo>
                    <a:pt x="1584959" y="157225"/>
                  </a:lnTo>
                  <a:lnTo>
                    <a:pt x="1584959" y="786129"/>
                  </a:lnTo>
                  <a:lnTo>
                    <a:pt x="1576947" y="835838"/>
                  </a:lnTo>
                  <a:lnTo>
                    <a:pt x="1554634" y="879000"/>
                  </a:lnTo>
                  <a:lnTo>
                    <a:pt x="1520604" y="913030"/>
                  </a:lnTo>
                  <a:lnTo>
                    <a:pt x="1477442" y="935343"/>
                  </a:lnTo>
                  <a:lnTo>
                    <a:pt x="1427733" y="943355"/>
                  </a:lnTo>
                  <a:lnTo>
                    <a:pt x="157225" y="943355"/>
                  </a:lnTo>
                  <a:lnTo>
                    <a:pt x="107517" y="935343"/>
                  </a:lnTo>
                  <a:lnTo>
                    <a:pt x="64355" y="913030"/>
                  </a:lnTo>
                  <a:lnTo>
                    <a:pt x="30325" y="879000"/>
                  </a:lnTo>
                  <a:lnTo>
                    <a:pt x="8012" y="835838"/>
                  </a:lnTo>
                  <a:lnTo>
                    <a:pt x="0" y="786129"/>
                  </a:lnTo>
                  <a:lnTo>
                    <a:pt x="0" y="157225"/>
                  </a:lnTo>
                  <a:close/>
                </a:path>
              </a:pathLst>
            </a:custGeom>
            <a:ln w="9144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938016" y="2016252"/>
              <a:ext cx="1319784" cy="40081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941064" y="2229612"/>
              <a:ext cx="1312164" cy="40081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206240" y="2442972"/>
              <a:ext cx="739139" cy="400812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4041775" y="2055113"/>
            <a:ext cx="106235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Calibri"/>
                <a:cs typeface="Calibri"/>
              </a:rPr>
              <a:t>Mela</a:t>
            </a:r>
            <a:r>
              <a:rPr sz="1400" spc="-20" dirty="0">
                <a:latin typeface="Calibri"/>
                <a:cs typeface="Calibri"/>
              </a:rPr>
              <a:t>k</a:t>
            </a:r>
            <a:r>
              <a:rPr sz="1400" spc="-5" dirty="0">
                <a:latin typeface="Calibri"/>
                <a:cs typeface="Calibri"/>
              </a:rPr>
              <a:t>sana</a:t>
            </a:r>
            <a:r>
              <a:rPr sz="1400" spc="-30" dirty="0">
                <a:latin typeface="Calibri"/>
                <a:cs typeface="Calibri"/>
              </a:rPr>
              <a:t>k</a:t>
            </a:r>
            <a:r>
              <a:rPr sz="1400" dirty="0">
                <a:latin typeface="Calibri"/>
                <a:cs typeface="Calibri"/>
              </a:rPr>
              <a:t>an  </a:t>
            </a:r>
            <a:r>
              <a:rPr sz="1400" spc="-5" dirty="0">
                <a:latin typeface="Calibri"/>
                <a:cs typeface="Calibri"/>
              </a:rPr>
              <a:t>penilaian gred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pelajar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7188707" y="5486400"/>
            <a:ext cx="1679575" cy="1036319"/>
            <a:chOff x="7188707" y="5486400"/>
            <a:chExt cx="1679575" cy="1036319"/>
          </a:xfrm>
        </p:grpSpPr>
        <p:pic>
          <p:nvPicPr>
            <p:cNvPr id="44" name="object 4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88707" y="5486400"/>
              <a:ext cx="1679448" cy="103631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304531" y="5580888"/>
              <a:ext cx="1495044" cy="90982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235951" y="5510783"/>
              <a:ext cx="1584959" cy="941832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7235951" y="5510783"/>
              <a:ext cx="1584960" cy="942340"/>
            </a:xfrm>
            <a:custGeom>
              <a:avLst/>
              <a:gdLst/>
              <a:ahLst/>
              <a:cxnLst/>
              <a:rect l="l" t="t" r="r" b="b"/>
              <a:pathLst>
                <a:path w="1584959" h="942339">
                  <a:moveTo>
                    <a:pt x="0" y="156971"/>
                  </a:moveTo>
                  <a:lnTo>
                    <a:pt x="7997" y="107338"/>
                  </a:lnTo>
                  <a:lnTo>
                    <a:pt x="30272" y="64245"/>
                  </a:lnTo>
                  <a:lnTo>
                    <a:pt x="64245" y="30272"/>
                  </a:lnTo>
                  <a:lnTo>
                    <a:pt x="107338" y="7997"/>
                  </a:lnTo>
                  <a:lnTo>
                    <a:pt x="156972" y="0"/>
                  </a:lnTo>
                  <a:lnTo>
                    <a:pt x="1427988" y="0"/>
                  </a:lnTo>
                  <a:lnTo>
                    <a:pt x="1477621" y="7997"/>
                  </a:lnTo>
                  <a:lnTo>
                    <a:pt x="1520714" y="30272"/>
                  </a:lnTo>
                  <a:lnTo>
                    <a:pt x="1554687" y="64245"/>
                  </a:lnTo>
                  <a:lnTo>
                    <a:pt x="1576962" y="107338"/>
                  </a:lnTo>
                  <a:lnTo>
                    <a:pt x="1584959" y="156971"/>
                  </a:lnTo>
                  <a:lnTo>
                    <a:pt x="1584959" y="784859"/>
                  </a:lnTo>
                  <a:lnTo>
                    <a:pt x="1576962" y="834474"/>
                  </a:lnTo>
                  <a:lnTo>
                    <a:pt x="1554687" y="877564"/>
                  </a:lnTo>
                  <a:lnTo>
                    <a:pt x="1520714" y="911544"/>
                  </a:lnTo>
                  <a:lnTo>
                    <a:pt x="1477621" y="933829"/>
                  </a:lnTo>
                  <a:lnTo>
                    <a:pt x="1427988" y="941831"/>
                  </a:lnTo>
                  <a:lnTo>
                    <a:pt x="156972" y="941831"/>
                  </a:lnTo>
                  <a:lnTo>
                    <a:pt x="107338" y="933829"/>
                  </a:lnTo>
                  <a:lnTo>
                    <a:pt x="64245" y="911544"/>
                  </a:lnTo>
                  <a:lnTo>
                    <a:pt x="30272" y="877564"/>
                  </a:lnTo>
                  <a:lnTo>
                    <a:pt x="7997" y="834474"/>
                  </a:lnTo>
                  <a:lnTo>
                    <a:pt x="0" y="784859"/>
                  </a:lnTo>
                  <a:lnTo>
                    <a:pt x="0" y="156971"/>
                  </a:lnTo>
                  <a:close/>
                </a:path>
              </a:pathLst>
            </a:custGeom>
            <a:ln w="9144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354823" y="5599176"/>
              <a:ext cx="1397507" cy="40081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345679" y="5812536"/>
              <a:ext cx="1412748" cy="400811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539227" y="6025895"/>
              <a:ext cx="986027" cy="400811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7449693" y="5637987"/>
            <a:ext cx="1157605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2540" algn="ctr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Laksana arahan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PPHP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dari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masa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ke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semasa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5605271" y="2973323"/>
            <a:ext cx="1678305" cy="1036319"/>
            <a:chOff x="5605271" y="2973323"/>
            <a:chExt cx="1678305" cy="1036319"/>
          </a:xfrm>
        </p:grpSpPr>
        <p:pic>
          <p:nvPicPr>
            <p:cNvPr id="53" name="object 5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05271" y="2973323"/>
              <a:ext cx="1677924" cy="103631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753099" y="3067811"/>
              <a:ext cx="1429511" cy="90982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652515" y="2997707"/>
              <a:ext cx="1583436" cy="941831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5652515" y="2997707"/>
              <a:ext cx="1583690" cy="942340"/>
            </a:xfrm>
            <a:custGeom>
              <a:avLst/>
              <a:gdLst/>
              <a:ahLst/>
              <a:cxnLst/>
              <a:rect l="l" t="t" r="r" b="b"/>
              <a:pathLst>
                <a:path w="1583690" h="942339">
                  <a:moveTo>
                    <a:pt x="0" y="156971"/>
                  </a:moveTo>
                  <a:lnTo>
                    <a:pt x="7997" y="107338"/>
                  </a:lnTo>
                  <a:lnTo>
                    <a:pt x="30272" y="64245"/>
                  </a:lnTo>
                  <a:lnTo>
                    <a:pt x="64245" y="30272"/>
                  </a:lnTo>
                  <a:lnTo>
                    <a:pt x="107338" y="7997"/>
                  </a:lnTo>
                  <a:lnTo>
                    <a:pt x="156972" y="0"/>
                  </a:lnTo>
                  <a:lnTo>
                    <a:pt x="1426464" y="0"/>
                  </a:lnTo>
                  <a:lnTo>
                    <a:pt x="1476097" y="7997"/>
                  </a:lnTo>
                  <a:lnTo>
                    <a:pt x="1519190" y="30272"/>
                  </a:lnTo>
                  <a:lnTo>
                    <a:pt x="1553163" y="64245"/>
                  </a:lnTo>
                  <a:lnTo>
                    <a:pt x="1575438" y="107338"/>
                  </a:lnTo>
                  <a:lnTo>
                    <a:pt x="1583436" y="156971"/>
                  </a:lnTo>
                  <a:lnTo>
                    <a:pt x="1583436" y="784859"/>
                  </a:lnTo>
                  <a:lnTo>
                    <a:pt x="1575438" y="834493"/>
                  </a:lnTo>
                  <a:lnTo>
                    <a:pt x="1553163" y="877586"/>
                  </a:lnTo>
                  <a:lnTo>
                    <a:pt x="1519190" y="911559"/>
                  </a:lnTo>
                  <a:lnTo>
                    <a:pt x="1476097" y="933834"/>
                  </a:lnTo>
                  <a:lnTo>
                    <a:pt x="1426464" y="941831"/>
                  </a:lnTo>
                  <a:lnTo>
                    <a:pt x="156972" y="941831"/>
                  </a:lnTo>
                  <a:lnTo>
                    <a:pt x="107338" y="933834"/>
                  </a:lnTo>
                  <a:lnTo>
                    <a:pt x="64245" y="911559"/>
                  </a:lnTo>
                  <a:lnTo>
                    <a:pt x="30272" y="877586"/>
                  </a:lnTo>
                  <a:lnTo>
                    <a:pt x="7997" y="834493"/>
                  </a:lnTo>
                  <a:lnTo>
                    <a:pt x="0" y="784859"/>
                  </a:lnTo>
                  <a:lnTo>
                    <a:pt x="0" y="156971"/>
                  </a:lnTo>
                  <a:close/>
                </a:path>
              </a:pathLst>
            </a:custGeom>
            <a:ln w="9144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797295" y="3086099"/>
              <a:ext cx="1344168" cy="40081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794247" y="3299459"/>
              <a:ext cx="1347216" cy="40081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185915" y="3512819"/>
              <a:ext cx="524256" cy="400811"/>
            </a:xfrm>
            <a:prstGeom prst="rect">
              <a:avLst/>
            </a:prstGeom>
          </p:spPr>
        </p:pic>
      </p:grpSp>
      <p:sp>
        <p:nvSpPr>
          <p:cNvPr id="60" name="object 60"/>
          <p:cNvSpPr txBox="1"/>
          <p:nvPr/>
        </p:nvSpPr>
        <p:spPr>
          <a:xfrm>
            <a:off x="5898896" y="3124326"/>
            <a:ext cx="109156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Calibri"/>
                <a:cs typeface="Calibri"/>
              </a:rPr>
              <a:t>Melengkapkan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fail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pengajaran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KKB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6757416" y="4189476"/>
            <a:ext cx="1678305" cy="1038225"/>
            <a:chOff x="6757416" y="4189476"/>
            <a:chExt cx="1678305" cy="1038225"/>
          </a:xfrm>
        </p:grpSpPr>
        <p:pic>
          <p:nvPicPr>
            <p:cNvPr id="62" name="object 6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57416" y="4189476"/>
              <a:ext cx="1677924" cy="10378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034784" y="4285488"/>
              <a:ext cx="1129283" cy="909828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6804660" y="4213860"/>
              <a:ext cx="1583690" cy="943610"/>
            </a:xfrm>
            <a:custGeom>
              <a:avLst/>
              <a:gdLst/>
              <a:ahLst/>
              <a:cxnLst/>
              <a:rect l="l" t="t" r="r" b="b"/>
              <a:pathLst>
                <a:path w="1583690" h="943610">
                  <a:moveTo>
                    <a:pt x="1426210" y="0"/>
                  </a:moveTo>
                  <a:lnTo>
                    <a:pt x="157225" y="0"/>
                  </a:lnTo>
                  <a:lnTo>
                    <a:pt x="107517" y="8012"/>
                  </a:lnTo>
                  <a:lnTo>
                    <a:pt x="64355" y="30325"/>
                  </a:lnTo>
                  <a:lnTo>
                    <a:pt x="30325" y="64355"/>
                  </a:lnTo>
                  <a:lnTo>
                    <a:pt x="8012" y="107517"/>
                  </a:lnTo>
                  <a:lnTo>
                    <a:pt x="0" y="157225"/>
                  </a:lnTo>
                  <a:lnTo>
                    <a:pt x="0" y="786129"/>
                  </a:lnTo>
                  <a:lnTo>
                    <a:pt x="8012" y="835838"/>
                  </a:lnTo>
                  <a:lnTo>
                    <a:pt x="30325" y="879000"/>
                  </a:lnTo>
                  <a:lnTo>
                    <a:pt x="64355" y="913030"/>
                  </a:lnTo>
                  <a:lnTo>
                    <a:pt x="107517" y="935343"/>
                  </a:lnTo>
                  <a:lnTo>
                    <a:pt x="157225" y="943356"/>
                  </a:lnTo>
                  <a:lnTo>
                    <a:pt x="1426210" y="943356"/>
                  </a:lnTo>
                  <a:lnTo>
                    <a:pt x="1475918" y="935343"/>
                  </a:lnTo>
                  <a:lnTo>
                    <a:pt x="1519080" y="913030"/>
                  </a:lnTo>
                  <a:lnTo>
                    <a:pt x="1553110" y="879000"/>
                  </a:lnTo>
                  <a:lnTo>
                    <a:pt x="1575423" y="835838"/>
                  </a:lnTo>
                  <a:lnTo>
                    <a:pt x="1583436" y="786129"/>
                  </a:lnTo>
                  <a:lnTo>
                    <a:pt x="1583436" y="157225"/>
                  </a:lnTo>
                  <a:lnTo>
                    <a:pt x="1575423" y="107517"/>
                  </a:lnTo>
                  <a:lnTo>
                    <a:pt x="1553110" y="64355"/>
                  </a:lnTo>
                  <a:lnTo>
                    <a:pt x="1519080" y="30325"/>
                  </a:lnTo>
                  <a:lnTo>
                    <a:pt x="1475918" y="8012"/>
                  </a:lnTo>
                  <a:lnTo>
                    <a:pt x="142621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804660" y="4213860"/>
              <a:ext cx="1583690" cy="943610"/>
            </a:xfrm>
            <a:custGeom>
              <a:avLst/>
              <a:gdLst/>
              <a:ahLst/>
              <a:cxnLst/>
              <a:rect l="l" t="t" r="r" b="b"/>
              <a:pathLst>
                <a:path w="1583690" h="943610">
                  <a:moveTo>
                    <a:pt x="0" y="157225"/>
                  </a:moveTo>
                  <a:lnTo>
                    <a:pt x="8012" y="107517"/>
                  </a:lnTo>
                  <a:lnTo>
                    <a:pt x="30325" y="64355"/>
                  </a:lnTo>
                  <a:lnTo>
                    <a:pt x="64355" y="30325"/>
                  </a:lnTo>
                  <a:lnTo>
                    <a:pt x="107517" y="8012"/>
                  </a:lnTo>
                  <a:lnTo>
                    <a:pt x="157225" y="0"/>
                  </a:lnTo>
                  <a:lnTo>
                    <a:pt x="1426210" y="0"/>
                  </a:lnTo>
                  <a:lnTo>
                    <a:pt x="1475918" y="8012"/>
                  </a:lnTo>
                  <a:lnTo>
                    <a:pt x="1519080" y="30325"/>
                  </a:lnTo>
                  <a:lnTo>
                    <a:pt x="1553110" y="64355"/>
                  </a:lnTo>
                  <a:lnTo>
                    <a:pt x="1575423" y="107517"/>
                  </a:lnTo>
                  <a:lnTo>
                    <a:pt x="1583436" y="157225"/>
                  </a:lnTo>
                  <a:lnTo>
                    <a:pt x="1583436" y="786129"/>
                  </a:lnTo>
                  <a:lnTo>
                    <a:pt x="1575423" y="835838"/>
                  </a:lnTo>
                  <a:lnTo>
                    <a:pt x="1553110" y="879000"/>
                  </a:lnTo>
                  <a:lnTo>
                    <a:pt x="1519080" y="913030"/>
                  </a:lnTo>
                  <a:lnTo>
                    <a:pt x="1475918" y="935343"/>
                  </a:lnTo>
                  <a:lnTo>
                    <a:pt x="1426210" y="943356"/>
                  </a:lnTo>
                  <a:lnTo>
                    <a:pt x="157225" y="943356"/>
                  </a:lnTo>
                  <a:lnTo>
                    <a:pt x="107517" y="935343"/>
                  </a:lnTo>
                  <a:lnTo>
                    <a:pt x="64355" y="913030"/>
                  </a:lnTo>
                  <a:lnTo>
                    <a:pt x="30325" y="879000"/>
                  </a:lnTo>
                  <a:lnTo>
                    <a:pt x="8012" y="835838"/>
                  </a:lnTo>
                  <a:lnTo>
                    <a:pt x="0" y="786129"/>
                  </a:lnTo>
                  <a:lnTo>
                    <a:pt x="0" y="157225"/>
                  </a:lnTo>
                  <a:close/>
                </a:path>
              </a:pathLst>
            </a:custGeom>
            <a:ln w="9144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123176" y="4302252"/>
              <a:ext cx="995172" cy="40081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162800" y="4515612"/>
              <a:ext cx="917448" cy="40081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075932" y="4728972"/>
              <a:ext cx="1046987" cy="400812"/>
            </a:xfrm>
            <a:prstGeom prst="rect">
              <a:avLst/>
            </a:prstGeom>
          </p:spPr>
        </p:pic>
      </p:grpSp>
      <p:sp>
        <p:nvSpPr>
          <p:cNvPr id="69" name="object 69"/>
          <p:cNvSpPr txBox="1"/>
          <p:nvPr/>
        </p:nvSpPr>
        <p:spPr>
          <a:xfrm>
            <a:off x="7180833" y="4341621"/>
            <a:ext cx="83248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6990" algn="just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Membuat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tuntutan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spc="-25" dirty="0">
                <a:latin typeface="Calibri"/>
                <a:cs typeface="Calibri"/>
              </a:rPr>
              <a:t>g</a:t>
            </a:r>
            <a:r>
              <a:rPr sz="1400" dirty="0">
                <a:latin typeface="Calibri"/>
                <a:cs typeface="Calibri"/>
              </a:rPr>
              <a:t>aja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an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298592" y="1091625"/>
            <a:ext cx="454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blipFill>
                  <a:blip r:embed="rId43"/>
                  <a:tile tx="0" ty="0" sx="100000" sy="100000" flip="none" algn="tl"/>
                </a:blip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anose="02070603080606020203" pitchFamily="18" charset="0"/>
              </a:rPr>
              <a:t>SKOP FASILITATOR</a:t>
            </a:r>
            <a:endParaRPr lang="en-MY" sz="3200" b="1" dirty="0">
              <a:ln w="6600">
                <a:solidFill>
                  <a:schemeClr val="accent2"/>
                </a:solidFill>
                <a:prstDash val="solid"/>
              </a:ln>
              <a:blipFill>
                <a:blip r:embed="rId43"/>
                <a:tile tx="0" ty="0" sx="100000" sy="100000" flip="none" algn="tl"/>
              </a:blipFill>
              <a:effectLst>
                <a:outerShdw dist="38100" dir="2700000" algn="tl" rotWithShape="0">
                  <a:schemeClr val="accent2"/>
                </a:outerShdw>
              </a:effectLst>
              <a:latin typeface="Bodoni MT" panose="02070603080606020203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632</TotalTime>
  <Words>3449</Words>
  <Application>Microsoft Macintosh PowerPoint</Application>
  <PresentationFormat>On-screen Show (4:3)</PresentationFormat>
  <Paragraphs>640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Arial</vt:lpstr>
      <vt:lpstr>Arial Black</vt:lpstr>
      <vt:lpstr>Bauhaus 93</vt:lpstr>
      <vt:lpstr>Bodoni MT</vt:lpstr>
      <vt:lpstr>Calibri</vt:lpstr>
      <vt:lpstr>Symbol</vt:lpstr>
      <vt:lpstr>Times New Roman</vt:lpstr>
      <vt:lpstr>Wingdings</vt:lpstr>
      <vt:lpstr>Office Theme</vt:lpstr>
      <vt:lpstr>Bengkel  Persediaan &amp; Pengukuhan Fasilitator Sem. I Sesi 2022/2023 </vt:lpstr>
      <vt:lpstr>Pengurusan  Kokurikulum Berkredit</vt:lpstr>
      <vt:lpstr>PENGURUSAN KOKURIKULUM BERKREDIT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13-14 Nov 2022 (7)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BORANG – BORANG YANG FASILITATOR  PERLU TAHU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PELAKSANAAN KKB</vt:lpstr>
      <vt:lpstr>Jadual Kuliah KKB</vt:lpstr>
      <vt:lpstr>Cadangan Tarikh Projek Akhir</vt:lpstr>
      <vt:lpstr>PowerPoint Presentation</vt:lpstr>
      <vt:lpstr>PROSEDUR KEWANGAN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CONTOH BORANG KEWANGAN</vt:lpstr>
      <vt:lpstr>PowerPoint Presentation</vt:lpstr>
      <vt:lpstr>PowerPoint Presentation</vt:lpstr>
      <vt:lpstr>PowerPoint Presentation</vt:lpstr>
      <vt:lpstr>PowerPoint Presentation</vt:lpstr>
      <vt:lpstr>TUNTUTAN FASILITATOR</vt:lpstr>
      <vt:lpstr>Tarikh Serahan Dokumen Tuntutan</vt:lpstr>
      <vt:lpstr>PowerPoint Presentation</vt:lpstr>
      <vt:lpstr>PowerPoint Presentation</vt:lpstr>
      <vt:lpstr>PowerPoint Presentation</vt:lpstr>
      <vt:lpstr>TEMPAHAN LOGISTIK /PERALATAN</vt:lpstr>
      <vt:lpstr>PowerPoint Presentation</vt:lpstr>
      <vt:lpstr>Dalam / Luar UniSZA</vt:lpstr>
      <vt:lpstr>CAPAIAN</vt:lpstr>
      <vt:lpstr>PowerPoint Presentation</vt:lpstr>
      <vt:lpstr>PowerPoint Presentation</vt:lpstr>
      <vt:lpstr>PowerPoint Presentation</vt:lpstr>
      <vt:lpstr>Cari kami di:</vt:lpstr>
      <vt:lpstr>PowerPoint Presentation</vt:lpstr>
      <vt:lpstr>TERIMA KASIH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Salman Lambak</dc:creator>
  <cp:lastModifiedBy>Mohd Firdaus Yahaya</cp:lastModifiedBy>
  <cp:revision>49</cp:revision>
  <dcterms:created xsi:type="dcterms:W3CDTF">2022-09-28T06:37:27Z</dcterms:created>
  <dcterms:modified xsi:type="dcterms:W3CDTF">2022-10-14T02:04:03Z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2020-01-12T00:00:00Z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2022-09-28T00:00:00Z</vt:filetime>
  </property>
</Properties>
</file>