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72" r:id="rId2"/>
    <p:sldId id="256" r:id="rId3"/>
    <p:sldId id="335" r:id="rId4"/>
    <p:sldId id="363" r:id="rId5"/>
    <p:sldId id="306" r:id="rId6"/>
    <p:sldId id="323" r:id="rId7"/>
    <p:sldId id="324" r:id="rId8"/>
    <p:sldId id="340" r:id="rId9"/>
    <p:sldId id="341" r:id="rId10"/>
    <p:sldId id="364" r:id="rId11"/>
    <p:sldId id="366" r:id="rId12"/>
    <p:sldId id="365" r:id="rId13"/>
    <p:sldId id="342" r:id="rId14"/>
    <p:sldId id="343" r:id="rId15"/>
    <p:sldId id="344" r:id="rId16"/>
    <p:sldId id="347" r:id="rId17"/>
    <p:sldId id="349" r:id="rId18"/>
    <p:sldId id="350" r:id="rId19"/>
    <p:sldId id="376" r:id="rId20"/>
    <p:sldId id="377" r:id="rId21"/>
    <p:sldId id="370" r:id="rId22"/>
    <p:sldId id="362" r:id="rId23"/>
    <p:sldId id="327" r:id="rId24"/>
    <p:sldId id="361" r:id="rId25"/>
    <p:sldId id="270" r:id="rId26"/>
    <p:sldId id="289" r:id="rId27"/>
    <p:sldId id="378" r:id="rId28"/>
    <p:sldId id="293" r:id="rId29"/>
    <p:sldId id="369" r:id="rId30"/>
  </p:sldIdLst>
  <p:sldSz cx="12192000" cy="6858000"/>
  <p:notesSz cx="7315200" cy="9601200"/>
  <p:embeddedFontLs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Mystical Woods Rough Script" panose="02000500000000000000" pitchFamily="2" charset="0"/>
      <p:regular r:id="rId39"/>
    </p:embeddedFont>
    <p:embeddedFont>
      <p:font typeface="Wingdings 2" panose="05020102010507070707" pitchFamily="18" charset="2"/>
      <p:regular r:id="rId40"/>
    </p:embeddedFont>
  </p:embeddedFontLst>
  <p:defaultTextStyle>
    <a:defPPr>
      <a:defRPr lang="ms-M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TAMA" id="{F118F1A3-056D-4AEB-81A1-9785401B1D37}">
          <p14:sldIdLst>
            <p14:sldId id="372"/>
            <p14:sldId id="256"/>
          </p14:sldIdLst>
        </p14:section>
        <p14:section name="RINGKASAN AKADEMIK PPHP" id="{F7625F79-CFA4-4FA8-8C15-9B2E21F99229}">
          <p14:sldIdLst>
            <p14:sldId id="335"/>
          </p14:sldIdLst>
        </p14:section>
        <p14:section name="PENDAFTARAN PELAJAR" id="{5562661A-6E6E-4195-BEB9-2D05D04305CB}">
          <p14:sldIdLst>
            <p14:sldId id="363"/>
            <p14:sldId id="306"/>
          </p14:sldIdLst>
        </p14:section>
        <p14:section name="SLIP PENGESAHAN PENDAFTARAN" id="{E0B4B375-587F-4E7E-8D24-33F64D6F3912}">
          <p14:sldIdLst>
            <p14:sldId id="323"/>
            <p14:sldId id="324"/>
            <p14:sldId id="340"/>
            <p14:sldId id="341"/>
            <p14:sldId id="364"/>
            <p14:sldId id="366"/>
            <p14:sldId id="365"/>
          </p14:sldIdLst>
        </p14:section>
        <p14:section name="MODUL KKB" id="{4853AFD4-A6BD-4C39-A381-2E2CAE6157A5}">
          <p14:sldIdLst/>
        </p14:section>
        <p14:section name="NOTA / KeLIP" id="{77140172-0D76-4D2D-BCD5-4E08FE9CF375}">
          <p14:sldIdLst>
            <p14:sldId id="342"/>
            <p14:sldId id="343"/>
            <p14:sldId id="344"/>
          </p14:sldIdLst>
        </p14:section>
        <p14:section name="KEHADIRAN / PENGECUALIAN" id="{F9400D72-3B9B-4AEF-A9DD-C769E7B2EE89}">
          <p14:sldIdLst>
            <p14:sldId id="347"/>
            <p14:sldId id="349"/>
            <p14:sldId id="350"/>
            <p14:sldId id="376"/>
            <p14:sldId id="377"/>
            <p14:sldId id="370"/>
          </p14:sldIdLst>
        </p14:section>
        <p14:section name="KALENDAR / KELAS" id="{DA71CE75-FC8E-4BB4-B1AB-3D5112E79E89}">
          <p14:sldIdLst>
            <p14:sldId id="362"/>
            <p14:sldId id="327"/>
            <p14:sldId id="361"/>
          </p14:sldIdLst>
        </p14:section>
        <p14:section name="WEB PPHP" id="{4A472676-2B95-41AE-9F20-93C428A39C42}">
          <p14:sldIdLst>
            <p14:sldId id="270"/>
            <p14:sldId id="289"/>
          </p14:sldIdLst>
        </p14:section>
        <p14:section name="PENTING" id="{7C4FB954-A3D6-624C-B103-E41FFAEDDBCB}">
          <p14:sldIdLst>
            <p14:sldId id="378"/>
          </p14:sldIdLst>
        </p14:section>
        <p14:section name="PENUTUP" id="{5DC014B2-8058-451D-855D-0BED07768386}">
          <p14:sldIdLst>
            <p14:sldId id="293"/>
            <p14:sldId id="3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D63"/>
    <a:srgbClr val="CF9129"/>
    <a:srgbClr val="111513"/>
    <a:srgbClr val="FFFFF3"/>
    <a:srgbClr val="4F7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F44F9-78DF-4629-AE4A-ED6857CB8210}" v="64" dt="2023-03-13T05:10:24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27" autoAdjust="0"/>
  </p:normalViewPr>
  <p:slideViewPr>
    <p:cSldViewPr snapToGrid="0">
      <p:cViewPr>
        <p:scale>
          <a:sx n="50" d="100"/>
          <a:sy n="50" d="100"/>
        </p:scale>
        <p:origin x="223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D FIRDAUS BIN YAHAYA" userId="d64ec7ae-2618-4a4c-938c-98f5c38eaa81" providerId="ADAL" clId="{95904C7C-2300-4C32-A94F-52A5CAE36A27}"/>
    <pc:docChg chg="undo redo custSel addSld delSld modSld sldOrd addSection delSection modSection modNotesMaster">
      <pc:chgData name="MOHD FIRDAUS BIN YAHAYA" userId="d64ec7ae-2618-4a4c-938c-98f5c38eaa81" providerId="ADAL" clId="{95904C7C-2300-4C32-A94F-52A5CAE36A27}" dt="2023-03-02T06:12:13.214" v="6210"/>
      <pc:docMkLst>
        <pc:docMk/>
      </pc:docMkLst>
      <pc:sldChg chg="modTransition">
        <pc:chgData name="MOHD FIRDAUS BIN YAHAYA" userId="d64ec7ae-2618-4a4c-938c-98f5c38eaa81" providerId="ADAL" clId="{95904C7C-2300-4C32-A94F-52A5CAE36A27}" dt="2023-02-27T08:17:46.886" v="5531"/>
        <pc:sldMkLst>
          <pc:docMk/>
          <pc:sldMk cId="1756400561" sldId="256"/>
        </pc:sldMkLst>
      </pc:sldChg>
      <pc:sldChg chg="addSp modSp mod">
        <pc:chgData name="MOHD FIRDAUS BIN YAHAYA" userId="d64ec7ae-2618-4a4c-938c-98f5c38eaa81" providerId="ADAL" clId="{95904C7C-2300-4C32-A94F-52A5CAE36A27}" dt="2023-02-27T02:42:29.186" v="4103" actId="1076"/>
        <pc:sldMkLst>
          <pc:docMk/>
          <pc:sldMk cId="4120620996" sldId="257"/>
        </pc:sldMkLst>
        <pc:picChg chg="add mod">
          <ac:chgData name="MOHD FIRDAUS BIN YAHAYA" userId="d64ec7ae-2618-4a4c-938c-98f5c38eaa81" providerId="ADAL" clId="{95904C7C-2300-4C32-A94F-52A5CAE36A27}" dt="2023-02-27T02:42:29.186" v="4103" actId="1076"/>
          <ac:picMkLst>
            <pc:docMk/>
            <pc:sldMk cId="4120620996" sldId="257"/>
            <ac:picMk id="3" creationId="{898916DD-3DEB-A5E2-190E-5A332D109437}"/>
          </ac:picMkLst>
        </pc:picChg>
      </pc:sldChg>
      <pc:sldChg chg="addSp modSp mod modShow">
        <pc:chgData name="MOHD FIRDAUS BIN YAHAYA" userId="d64ec7ae-2618-4a4c-938c-98f5c38eaa81" providerId="ADAL" clId="{95904C7C-2300-4C32-A94F-52A5CAE36A27}" dt="2023-02-27T02:43:18.191" v="4108" actId="1076"/>
        <pc:sldMkLst>
          <pc:docMk/>
          <pc:sldMk cId="1506515897" sldId="258"/>
        </pc:sldMkLst>
        <pc:picChg chg="add mod">
          <ac:chgData name="MOHD FIRDAUS BIN YAHAYA" userId="d64ec7ae-2618-4a4c-938c-98f5c38eaa81" providerId="ADAL" clId="{95904C7C-2300-4C32-A94F-52A5CAE36A27}" dt="2023-02-27T02:43:18.191" v="4108" actId="1076"/>
          <ac:picMkLst>
            <pc:docMk/>
            <pc:sldMk cId="1506515897" sldId="258"/>
            <ac:picMk id="3" creationId="{98A30438-3980-7B61-7EF0-3215F3C0F638}"/>
          </ac:picMkLst>
        </pc:picChg>
        <pc:picChg chg="mod">
          <ac:chgData name="MOHD FIRDAUS BIN YAHAYA" userId="d64ec7ae-2618-4a4c-938c-98f5c38eaa81" providerId="ADAL" clId="{95904C7C-2300-4C32-A94F-52A5CAE36A27}" dt="2023-02-27T02:43:16.029" v="4107" actId="1076"/>
          <ac:picMkLst>
            <pc:docMk/>
            <pc:sldMk cId="1506515897" sldId="258"/>
            <ac:picMk id="6" creationId="{22210120-E7E7-F026-77F4-2E420170D391}"/>
          </ac:picMkLst>
        </pc:picChg>
      </pc:sldChg>
      <pc:sldChg chg="addSp modSp mod">
        <pc:chgData name="MOHD FIRDAUS BIN YAHAYA" userId="d64ec7ae-2618-4a4c-938c-98f5c38eaa81" providerId="ADAL" clId="{95904C7C-2300-4C32-A94F-52A5CAE36A27}" dt="2023-02-27T02:41:52.655" v="4095" actId="1076"/>
        <pc:sldMkLst>
          <pc:docMk/>
          <pc:sldMk cId="499740223" sldId="259"/>
        </pc:sldMkLst>
        <pc:picChg chg="add mod">
          <ac:chgData name="MOHD FIRDAUS BIN YAHAYA" userId="d64ec7ae-2618-4a4c-938c-98f5c38eaa81" providerId="ADAL" clId="{95904C7C-2300-4C32-A94F-52A5CAE36A27}" dt="2023-02-27T02:41:52.655" v="4095" actId="1076"/>
          <ac:picMkLst>
            <pc:docMk/>
            <pc:sldMk cId="499740223" sldId="259"/>
            <ac:picMk id="3" creationId="{BE5B7D44-DF06-29CF-4C8D-F35262658103}"/>
          </ac:picMkLst>
        </pc:picChg>
      </pc:sldChg>
      <pc:sldChg chg="addSp modSp mod">
        <pc:chgData name="MOHD FIRDAUS BIN YAHAYA" userId="d64ec7ae-2618-4a4c-938c-98f5c38eaa81" providerId="ADAL" clId="{95904C7C-2300-4C32-A94F-52A5CAE36A27}" dt="2023-02-27T02:44:27.138" v="4148" actId="20577"/>
        <pc:sldMkLst>
          <pc:docMk/>
          <pc:sldMk cId="2969026245" sldId="260"/>
        </pc:sldMkLst>
        <pc:graphicFrameChg chg="mod">
          <ac:chgData name="MOHD FIRDAUS BIN YAHAYA" userId="d64ec7ae-2618-4a4c-938c-98f5c38eaa81" providerId="ADAL" clId="{95904C7C-2300-4C32-A94F-52A5CAE36A27}" dt="2023-02-27T02:44:27.138" v="4148" actId="20577"/>
          <ac:graphicFrameMkLst>
            <pc:docMk/>
            <pc:sldMk cId="2969026245" sldId="260"/>
            <ac:graphicFrameMk id="20" creationId="{EF312A30-7781-BA45-E47B-F9616BF4FA4D}"/>
          </ac:graphicFrameMkLst>
        </pc:graphicFrameChg>
        <pc:picChg chg="add mod">
          <ac:chgData name="MOHD FIRDAUS BIN YAHAYA" userId="d64ec7ae-2618-4a4c-938c-98f5c38eaa81" providerId="ADAL" clId="{95904C7C-2300-4C32-A94F-52A5CAE36A27}" dt="2023-02-27T02:43:32.725" v="4110" actId="1076"/>
          <ac:picMkLst>
            <pc:docMk/>
            <pc:sldMk cId="2969026245" sldId="260"/>
            <ac:picMk id="3" creationId="{9E10724D-FD9B-175A-CA3D-3A705E1AB33E}"/>
          </ac:picMkLst>
        </pc:picChg>
      </pc:sldChg>
      <pc:sldChg chg="del">
        <pc:chgData name="MOHD FIRDAUS BIN YAHAYA" userId="d64ec7ae-2618-4a4c-938c-98f5c38eaa81" providerId="ADAL" clId="{95904C7C-2300-4C32-A94F-52A5CAE36A27}" dt="2023-02-27T02:43:59.049" v="4111" actId="2696"/>
        <pc:sldMkLst>
          <pc:docMk/>
          <pc:sldMk cId="1202325784" sldId="261"/>
        </pc:sldMkLst>
      </pc:sldChg>
      <pc:sldChg chg="ord">
        <pc:chgData name="MOHD FIRDAUS BIN YAHAYA" userId="d64ec7ae-2618-4a4c-938c-98f5c38eaa81" providerId="ADAL" clId="{95904C7C-2300-4C32-A94F-52A5CAE36A27}" dt="2023-02-27T02:44:07.286" v="4113"/>
        <pc:sldMkLst>
          <pc:docMk/>
          <pc:sldMk cId="1767663261" sldId="262"/>
        </pc:sldMkLst>
      </pc:sldChg>
      <pc:sldChg chg="ord">
        <pc:chgData name="MOHD FIRDAUS BIN YAHAYA" userId="d64ec7ae-2618-4a4c-938c-98f5c38eaa81" providerId="ADAL" clId="{95904C7C-2300-4C32-A94F-52A5CAE36A27}" dt="2023-02-27T02:46:19.939" v="4150"/>
        <pc:sldMkLst>
          <pc:docMk/>
          <pc:sldMk cId="648000741" sldId="264"/>
        </pc:sldMkLst>
      </pc:sldChg>
      <pc:sldChg chg="addSp modSp add del mod ord">
        <pc:chgData name="MOHD FIRDAUS BIN YAHAYA" userId="d64ec7ae-2618-4a4c-938c-98f5c38eaa81" providerId="ADAL" clId="{95904C7C-2300-4C32-A94F-52A5CAE36A27}" dt="2023-02-27T06:35:56.729" v="4648" actId="1076"/>
        <pc:sldMkLst>
          <pc:docMk/>
          <pc:sldMk cId="1815010600" sldId="265"/>
        </pc:sldMkLst>
        <pc:spChg chg="mod">
          <ac:chgData name="MOHD FIRDAUS BIN YAHAYA" userId="d64ec7ae-2618-4a4c-938c-98f5c38eaa81" providerId="ADAL" clId="{95904C7C-2300-4C32-A94F-52A5CAE36A27}" dt="2023-02-27T06:34:46.137" v="4643" actId="403"/>
          <ac:spMkLst>
            <pc:docMk/>
            <pc:sldMk cId="1815010600" sldId="265"/>
            <ac:spMk id="3" creationId="{827886CA-37E9-DB9C-388B-02B65538CB7F}"/>
          </ac:spMkLst>
        </pc:spChg>
        <pc:picChg chg="add mod">
          <ac:chgData name="MOHD FIRDAUS BIN YAHAYA" userId="d64ec7ae-2618-4a4c-938c-98f5c38eaa81" providerId="ADAL" clId="{95904C7C-2300-4C32-A94F-52A5CAE36A27}" dt="2023-02-27T06:35:56.729" v="4648" actId="1076"/>
          <ac:picMkLst>
            <pc:docMk/>
            <pc:sldMk cId="1815010600" sldId="265"/>
            <ac:picMk id="4" creationId="{68523302-63BF-FAD9-5032-289C15AE195D}"/>
          </ac:picMkLst>
        </pc:picChg>
      </pc:sldChg>
      <pc:sldChg chg="addSp modSp mod">
        <pc:chgData name="MOHD FIRDAUS BIN YAHAYA" userId="d64ec7ae-2618-4a4c-938c-98f5c38eaa81" providerId="ADAL" clId="{95904C7C-2300-4C32-A94F-52A5CAE36A27}" dt="2023-02-27T02:42:13.242" v="4100" actId="207"/>
        <pc:sldMkLst>
          <pc:docMk/>
          <pc:sldMk cId="1158824664" sldId="266"/>
        </pc:sldMkLst>
        <pc:picChg chg="add mod">
          <ac:chgData name="MOHD FIRDAUS BIN YAHAYA" userId="d64ec7ae-2618-4a4c-938c-98f5c38eaa81" providerId="ADAL" clId="{95904C7C-2300-4C32-A94F-52A5CAE36A27}" dt="2023-02-27T02:42:13.242" v="4100" actId="207"/>
          <ac:picMkLst>
            <pc:docMk/>
            <pc:sldMk cId="1158824664" sldId="266"/>
            <ac:picMk id="4" creationId="{4D38FA9B-D47C-F24A-E06A-316443590D49}"/>
          </ac:picMkLst>
        </pc:picChg>
      </pc:sldChg>
      <pc:sldChg chg="addSp modSp add del mod">
        <pc:chgData name="MOHD FIRDAUS BIN YAHAYA" userId="d64ec7ae-2618-4a4c-938c-98f5c38eaa81" providerId="ADAL" clId="{95904C7C-2300-4C32-A94F-52A5CAE36A27}" dt="2023-02-27T02:41:12.566" v="4087" actId="207"/>
        <pc:sldMkLst>
          <pc:docMk/>
          <pc:sldMk cId="291270992" sldId="267"/>
        </pc:sldMkLst>
        <pc:picChg chg="add mod">
          <ac:chgData name="MOHD FIRDAUS BIN YAHAYA" userId="d64ec7ae-2618-4a4c-938c-98f5c38eaa81" providerId="ADAL" clId="{95904C7C-2300-4C32-A94F-52A5CAE36A27}" dt="2023-02-27T02:41:12.566" v="4087" actId="207"/>
          <ac:picMkLst>
            <pc:docMk/>
            <pc:sldMk cId="291270992" sldId="267"/>
            <ac:picMk id="3" creationId="{5E3716E6-A75D-CDEA-FE66-3EC2ED269E1D}"/>
          </ac:picMkLst>
        </pc:picChg>
      </pc:sldChg>
      <pc:sldChg chg="addSp delSp modSp mod ord">
        <pc:chgData name="MOHD FIRDAUS BIN YAHAYA" userId="d64ec7ae-2618-4a4c-938c-98f5c38eaa81" providerId="ADAL" clId="{95904C7C-2300-4C32-A94F-52A5CAE36A27}" dt="2023-02-27T06:56:51.865" v="4732"/>
        <pc:sldMkLst>
          <pc:docMk/>
          <pc:sldMk cId="2994138206" sldId="270"/>
        </pc:sldMkLst>
        <pc:spChg chg="mod">
          <ac:chgData name="MOHD FIRDAUS BIN YAHAYA" userId="d64ec7ae-2618-4a4c-938c-98f5c38eaa81" providerId="ADAL" clId="{95904C7C-2300-4C32-A94F-52A5CAE36A27}" dt="2023-02-27T02:54:47.202" v="4451" actId="1076"/>
          <ac:spMkLst>
            <pc:docMk/>
            <pc:sldMk cId="2994138206" sldId="270"/>
            <ac:spMk id="2" creationId="{E8D46E1E-7107-8BDD-BC01-2B986B457D14}"/>
          </ac:spMkLst>
        </pc:spChg>
        <pc:spChg chg="mod">
          <ac:chgData name="MOHD FIRDAUS BIN YAHAYA" userId="d64ec7ae-2618-4a4c-938c-98f5c38eaa81" providerId="ADAL" clId="{95904C7C-2300-4C32-A94F-52A5CAE36A27}" dt="2023-02-27T02:59:39.886" v="4499" actId="6549"/>
          <ac:spMkLst>
            <pc:docMk/>
            <pc:sldMk cId="2994138206" sldId="270"/>
            <ac:spMk id="3" creationId="{B907E19B-EE33-BF12-6B0D-D8BE4F89F697}"/>
          </ac:spMkLst>
        </pc:spChg>
        <pc:picChg chg="mod">
          <ac:chgData name="MOHD FIRDAUS BIN YAHAYA" userId="d64ec7ae-2618-4a4c-938c-98f5c38eaa81" providerId="ADAL" clId="{95904C7C-2300-4C32-A94F-52A5CAE36A27}" dt="2023-02-27T03:04:12.589" v="4552" actId="14826"/>
          <ac:picMkLst>
            <pc:docMk/>
            <pc:sldMk cId="2994138206" sldId="270"/>
            <ac:picMk id="5" creationId="{32841079-E653-F6F2-8C88-7AB77739B182}"/>
          </ac:picMkLst>
        </pc:picChg>
        <pc:picChg chg="add del mod">
          <ac:chgData name="MOHD FIRDAUS BIN YAHAYA" userId="d64ec7ae-2618-4a4c-938c-98f5c38eaa81" providerId="ADAL" clId="{95904C7C-2300-4C32-A94F-52A5CAE36A27}" dt="2023-02-27T03:04:16.135" v="4553" actId="478"/>
          <ac:picMkLst>
            <pc:docMk/>
            <pc:sldMk cId="2994138206" sldId="270"/>
            <ac:picMk id="7" creationId="{DDFAF146-1D19-4FD1-5599-8D376F40FD95}"/>
          </ac:picMkLst>
        </pc:picChg>
      </pc:sldChg>
      <pc:sldChg chg="addSp delSp modSp add mod ord setBg modClrScheme delDesignElem chgLayout">
        <pc:chgData name="MOHD FIRDAUS BIN YAHAYA" userId="d64ec7ae-2618-4a4c-938c-98f5c38eaa81" providerId="ADAL" clId="{95904C7C-2300-4C32-A94F-52A5CAE36A27}" dt="2023-02-27T06:56:51.865" v="4732"/>
        <pc:sldMkLst>
          <pc:docMk/>
          <pc:sldMk cId="3848625710" sldId="289"/>
        </pc:sldMkLst>
        <pc:spChg chg="del mod">
          <ac:chgData name="MOHD FIRDAUS BIN YAHAYA" userId="d64ec7ae-2618-4a4c-938c-98f5c38eaa81" providerId="ADAL" clId="{95904C7C-2300-4C32-A94F-52A5CAE36A27}" dt="2023-02-27T02:58:28.450" v="4479" actId="478"/>
          <ac:spMkLst>
            <pc:docMk/>
            <pc:sldMk cId="3848625710" sldId="289"/>
            <ac:spMk id="2" creationId="{00000000-0000-0000-0000-000000000000}"/>
          </ac:spMkLst>
        </pc:spChg>
        <pc:spChg chg="mod ord">
          <ac:chgData name="MOHD FIRDAUS BIN YAHAYA" userId="d64ec7ae-2618-4a4c-938c-98f5c38eaa81" providerId="ADAL" clId="{95904C7C-2300-4C32-A94F-52A5CAE36A27}" dt="2023-02-27T02:59:22.591" v="4498" actId="27636"/>
          <ac:spMkLst>
            <pc:docMk/>
            <pc:sldMk cId="3848625710" sldId="289"/>
            <ac:spMk id="3" creationId="{00000000-0000-0000-0000-000000000000}"/>
          </ac:spMkLst>
        </pc:spChg>
        <pc:spChg chg="add del mod">
          <ac:chgData name="MOHD FIRDAUS BIN YAHAYA" userId="d64ec7ae-2618-4a4c-938c-98f5c38eaa81" providerId="ADAL" clId="{95904C7C-2300-4C32-A94F-52A5CAE36A27}" dt="2023-02-27T02:58:40.502" v="4480" actId="478"/>
          <ac:spMkLst>
            <pc:docMk/>
            <pc:sldMk cId="3848625710" sldId="289"/>
            <ac:spMk id="5" creationId="{C0AA667C-573E-0C56-5850-016A9E537459}"/>
          </ac:spMkLst>
        </pc:spChg>
        <pc:spChg chg="add mod ord">
          <ac:chgData name="MOHD FIRDAUS BIN YAHAYA" userId="d64ec7ae-2618-4a4c-938c-98f5c38eaa81" providerId="ADAL" clId="{95904C7C-2300-4C32-A94F-52A5CAE36A27}" dt="2023-02-27T02:59:12.130" v="4493" actId="26606"/>
          <ac:spMkLst>
            <pc:docMk/>
            <pc:sldMk cId="3848625710" sldId="289"/>
            <ac:spMk id="7" creationId="{461B87ED-25E7-A619-2A1D-BD142E273BD2}"/>
          </ac:spMkLst>
        </pc:spChg>
        <pc:spChg chg="add del">
          <ac:chgData name="MOHD FIRDAUS BIN YAHAYA" userId="d64ec7ae-2618-4a4c-938c-98f5c38eaa81" providerId="ADAL" clId="{95904C7C-2300-4C32-A94F-52A5CAE36A27}" dt="2023-02-27T02:59:12.130" v="4493" actId="26606"/>
          <ac:spMkLst>
            <pc:docMk/>
            <pc:sldMk cId="3848625710" sldId="289"/>
            <ac:spMk id="14" creationId="{8761DDFE-071F-4200-B0AA-394476C2D2D6}"/>
          </ac:spMkLst>
        </pc:spChg>
        <pc:spChg chg="add del">
          <ac:chgData name="MOHD FIRDAUS BIN YAHAYA" userId="d64ec7ae-2618-4a4c-938c-98f5c38eaa81" providerId="ADAL" clId="{95904C7C-2300-4C32-A94F-52A5CAE36A27}" dt="2023-02-27T02:59:12.126" v="4492" actId="26606"/>
          <ac:spMkLst>
            <pc:docMk/>
            <pc:sldMk cId="3848625710" sldId="289"/>
            <ac:spMk id="19" creationId="{61293230-B0F6-45B1-96D1-13D18E242995}"/>
          </ac:spMkLst>
        </pc:spChg>
        <pc:spChg chg="add del">
          <ac:chgData name="MOHD FIRDAUS BIN YAHAYA" userId="d64ec7ae-2618-4a4c-938c-98f5c38eaa81" providerId="ADAL" clId="{95904C7C-2300-4C32-A94F-52A5CAE36A27}" dt="2023-02-27T02:59:12.126" v="4492" actId="26606"/>
          <ac:spMkLst>
            <pc:docMk/>
            <pc:sldMk cId="3848625710" sldId="289"/>
            <ac:spMk id="21" creationId="{0A1E0707-4985-454B-ACE0-4855BB55875E}"/>
          </ac:spMkLst>
        </pc:spChg>
        <pc:spChg chg="del">
          <ac:chgData name="MOHD FIRDAUS BIN YAHAYA" userId="d64ec7ae-2618-4a4c-938c-98f5c38eaa81" providerId="ADAL" clId="{95904C7C-2300-4C32-A94F-52A5CAE36A27}" dt="2023-02-27T02:55:51.431" v="4475"/>
          <ac:spMkLst>
            <pc:docMk/>
            <pc:sldMk cId="3848625710" sldId="289"/>
            <ac:spMk id="22" creationId="{8E5F5E8E-7CC7-495B-9E3C-ABCE818BEA8B}"/>
          </ac:spMkLst>
        </pc:spChg>
        <pc:spChg chg="del">
          <ac:chgData name="MOHD FIRDAUS BIN YAHAYA" userId="d64ec7ae-2618-4a4c-938c-98f5c38eaa81" providerId="ADAL" clId="{95904C7C-2300-4C32-A94F-52A5CAE36A27}" dt="2023-02-27T02:55:51.431" v="4475"/>
          <ac:spMkLst>
            <pc:docMk/>
            <pc:sldMk cId="3848625710" sldId="289"/>
            <ac:spMk id="23" creationId="{A1DFCBE5-52C1-48A9-89CF-E7D68CCA1620}"/>
          </ac:spMkLst>
        </pc:spChg>
        <pc:spChg chg="del">
          <ac:chgData name="MOHD FIRDAUS BIN YAHAYA" userId="d64ec7ae-2618-4a4c-938c-98f5c38eaa81" providerId="ADAL" clId="{95904C7C-2300-4C32-A94F-52A5CAE36A27}" dt="2023-02-27T02:55:51.431" v="4475"/>
          <ac:spMkLst>
            <pc:docMk/>
            <pc:sldMk cId="3848625710" sldId="289"/>
            <ac:spMk id="24" creationId="{06AB74CA-E76D-4922-91FE-A4AAF0487CE8}"/>
          </ac:spMkLst>
        </pc:spChg>
        <pc:spChg chg="add">
          <ac:chgData name="MOHD FIRDAUS BIN YAHAYA" userId="d64ec7ae-2618-4a4c-938c-98f5c38eaa81" providerId="ADAL" clId="{95904C7C-2300-4C32-A94F-52A5CAE36A27}" dt="2023-02-27T02:59:12.130" v="4493" actId="26606"/>
          <ac:spMkLst>
            <pc:docMk/>
            <pc:sldMk cId="3848625710" sldId="289"/>
            <ac:spMk id="25" creationId="{69D47016-023F-44BD-981C-50E7A10A6609}"/>
          </ac:spMkLst>
        </pc:spChg>
        <pc:spChg chg="add">
          <ac:chgData name="MOHD FIRDAUS BIN YAHAYA" userId="d64ec7ae-2618-4a4c-938c-98f5c38eaa81" providerId="ADAL" clId="{95904C7C-2300-4C32-A94F-52A5CAE36A27}" dt="2023-02-27T02:59:12.130" v="4493" actId="26606"/>
          <ac:spMkLst>
            <pc:docMk/>
            <pc:sldMk cId="3848625710" sldId="289"/>
            <ac:spMk id="26" creationId="{6D8B37B0-0682-433E-BC8D-498C04ABD9A7}"/>
          </ac:spMkLst>
        </pc:spChg>
        <pc:picChg chg="mod ord">
          <ac:chgData name="MOHD FIRDAUS BIN YAHAYA" userId="d64ec7ae-2618-4a4c-938c-98f5c38eaa81" providerId="ADAL" clId="{95904C7C-2300-4C32-A94F-52A5CAE36A27}" dt="2023-02-27T02:59:12.130" v="4493" actId="26606"/>
          <ac:picMkLst>
            <pc:docMk/>
            <pc:sldMk cId="3848625710" sldId="289"/>
            <ac:picMk id="6" creationId="{5AA80C19-C5C5-0A42-7C73-789B6CEB832D}"/>
          </ac:picMkLst>
        </pc:picChg>
        <pc:picChg chg="mod ord">
          <ac:chgData name="MOHD FIRDAUS BIN YAHAYA" userId="d64ec7ae-2618-4a4c-938c-98f5c38eaa81" providerId="ADAL" clId="{95904C7C-2300-4C32-A94F-52A5CAE36A27}" dt="2023-02-27T02:59:12.130" v="4493" actId="26606"/>
          <ac:picMkLst>
            <pc:docMk/>
            <pc:sldMk cId="3848625710" sldId="289"/>
            <ac:picMk id="9" creationId="{C9042610-1FCE-5ADB-F503-5184A9816D4F}"/>
          </ac:picMkLst>
        </pc:picChg>
      </pc:sldChg>
      <pc:sldChg chg="addSp delSp modSp add mod ord modTransition setBg delAnim modAnim">
        <pc:chgData name="MOHD FIRDAUS BIN YAHAYA" userId="d64ec7ae-2618-4a4c-938c-98f5c38eaa81" providerId="ADAL" clId="{95904C7C-2300-4C32-A94F-52A5CAE36A27}" dt="2023-02-27T07:19:01.179" v="5440"/>
        <pc:sldMkLst>
          <pc:docMk/>
          <pc:sldMk cId="2148606291" sldId="293"/>
        </pc:sldMkLst>
        <pc:spChg chg="mod">
          <ac:chgData name="MOHD FIRDAUS BIN YAHAYA" userId="d64ec7ae-2618-4a4c-938c-98f5c38eaa81" providerId="ADAL" clId="{95904C7C-2300-4C32-A94F-52A5CAE36A27}" dt="2023-02-27T07:18:32.479" v="5439" actId="113"/>
          <ac:spMkLst>
            <pc:docMk/>
            <pc:sldMk cId="2148606291" sldId="293"/>
            <ac:spMk id="2" creationId="{6723F869-3A51-4B92-B0C4-B22958C598D4}"/>
          </ac:spMkLst>
        </pc:spChg>
        <pc:spChg chg="mod">
          <ac:chgData name="MOHD FIRDAUS BIN YAHAYA" userId="d64ec7ae-2618-4a4c-938c-98f5c38eaa81" providerId="ADAL" clId="{95904C7C-2300-4C32-A94F-52A5CAE36A27}" dt="2023-02-27T07:08:36.558" v="5263" actId="207"/>
          <ac:spMkLst>
            <pc:docMk/>
            <pc:sldMk cId="2148606291" sldId="293"/>
            <ac:spMk id="3" creationId="{F766E226-2491-4875-B474-7A01921DDBAC}"/>
          </ac:spMkLst>
        </pc:spChg>
        <pc:spChg chg="del mod">
          <ac:chgData name="MOHD FIRDAUS BIN YAHAYA" userId="d64ec7ae-2618-4a4c-938c-98f5c38eaa81" providerId="ADAL" clId="{95904C7C-2300-4C32-A94F-52A5CAE36A27}" dt="2023-02-27T07:12:09.815" v="5266" actId="478"/>
          <ac:spMkLst>
            <pc:docMk/>
            <pc:sldMk cId="2148606291" sldId="293"/>
            <ac:spMk id="4" creationId="{028E8055-5762-4514-88F3-A36375025C27}"/>
          </ac:spMkLst>
        </pc:spChg>
        <pc:spChg chg="del mod">
          <ac:chgData name="MOHD FIRDAUS BIN YAHAYA" userId="d64ec7ae-2618-4a4c-938c-98f5c38eaa81" providerId="ADAL" clId="{95904C7C-2300-4C32-A94F-52A5CAE36A27}" dt="2023-02-27T07:12:07.886" v="5265" actId="478"/>
          <ac:spMkLst>
            <pc:docMk/>
            <pc:sldMk cId="2148606291" sldId="293"/>
            <ac:spMk id="6" creationId="{3126AB7E-8EA6-475E-815F-06588D756D38}"/>
          </ac:spMkLst>
        </pc:spChg>
        <pc:spChg chg="mod">
          <ac:chgData name="MOHD FIRDAUS BIN YAHAYA" userId="d64ec7ae-2618-4a4c-938c-98f5c38eaa81" providerId="ADAL" clId="{95904C7C-2300-4C32-A94F-52A5CAE36A27}" dt="2023-02-27T07:16:44.556" v="5341" actId="20577"/>
          <ac:spMkLst>
            <pc:docMk/>
            <pc:sldMk cId="2148606291" sldId="293"/>
            <ac:spMk id="7" creationId="{F0F8B528-6914-40D0-8BBD-ACE47B526072}"/>
          </ac:spMkLst>
        </pc:spChg>
        <pc:spChg chg="mod">
          <ac:chgData name="MOHD FIRDAUS BIN YAHAYA" userId="d64ec7ae-2618-4a4c-938c-98f5c38eaa81" providerId="ADAL" clId="{95904C7C-2300-4C32-A94F-52A5CAE36A27}" dt="2023-02-27T07:08:36.558" v="5263" actId="207"/>
          <ac:spMkLst>
            <pc:docMk/>
            <pc:sldMk cId="2148606291" sldId="293"/>
            <ac:spMk id="8" creationId="{122AA518-54F5-4142-8554-B8970B49BF42}"/>
          </ac:spMkLst>
        </pc:spChg>
        <pc:spChg chg="mod">
          <ac:chgData name="MOHD FIRDAUS BIN YAHAYA" userId="d64ec7ae-2618-4a4c-938c-98f5c38eaa81" providerId="ADAL" clId="{95904C7C-2300-4C32-A94F-52A5CAE36A27}" dt="2023-02-27T07:17:25.150" v="5357" actId="20577"/>
          <ac:spMkLst>
            <pc:docMk/>
            <pc:sldMk cId="2148606291" sldId="293"/>
            <ac:spMk id="9" creationId="{73131F0B-853E-4CEA-B0DD-3D93E96B207C}"/>
          </ac:spMkLst>
        </pc:spChg>
        <pc:spChg chg="mod">
          <ac:chgData name="MOHD FIRDAUS BIN YAHAYA" userId="d64ec7ae-2618-4a4c-938c-98f5c38eaa81" providerId="ADAL" clId="{95904C7C-2300-4C32-A94F-52A5CAE36A27}" dt="2023-02-27T07:17:28.535" v="5361" actId="20577"/>
          <ac:spMkLst>
            <pc:docMk/>
            <pc:sldMk cId="2148606291" sldId="293"/>
            <ac:spMk id="10" creationId="{0C867E67-56DE-4CCB-AA36-E930801E0DA2}"/>
          </ac:spMkLst>
        </pc:spChg>
        <pc:spChg chg="mod">
          <ac:chgData name="MOHD FIRDAUS BIN YAHAYA" userId="d64ec7ae-2618-4a4c-938c-98f5c38eaa81" providerId="ADAL" clId="{95904C7C-2300-4C32-A94F-52A5CAE36A27}" dt="2023-02-27T07:16:57.829" v="5347" actId="20577"/>
          <ac:spMkLst>
            <pc:docMk/>
            <pc:sldMk cId="2148606291" sldId="293"/>
            <ac:spMk id="11" creationId="{E11056EF-3B3B-439E-B2CD-E66F34155F44}"/>
          </ac:spMkLst>
        </pc:spChg>
        <pc:spChg chg="mod">
          <ac:chgData name="MOHD FIRDAUS BIN YAHAYA" userId="d64ec7ae-2618-4a4c-938c-98f5c38eaa81" providerId="ADAL" clId="{95904C7C-2300-4C32-A94F-52A5CAE36A27}" dt="2023-02-27T07:16:53.725" v="5345" actId="20577"/>
          <ac:spMkLst>
            <pc:docMk/>
            <pc:sldMk cId="2148606291" sldId="293"/>
            <ac:spMk id="12" creationId="{204F6607-87EE-47C1-8D2F-3C2347E0A76D}"/>
          </ac:spMkLst>
        </pc:spChg>
        <pc:spChg chg="mod">
          <ac:chgData name="MOHD FIRDAUS BIN YAHAYA" userId="d64ec7ae-2618-4a4c-938c-98f5c38eaa81" providerId="ADAL" clId="{95904C7C-2300-4C32-A94F-52A5CAE36A27}" dt="2023-02-27T07:17:04.685" v="5349" actId="20577"/>
          <ac:spMkLst>
            <pc:docMk/>
            <pc:sldMk cId="2148606291" sldId="293"/>
            <ac:spMk id="13" creationId="{7CC869AB-9B72-4C90-BAD4-7B2B7A28A3CF}"/>
          </ac:spMkLst>
        </pc:spChg>
        <pc:spChg chg="mod">
          <ac:chgData name="MOHD FIRDAUS BIN YAHAYA" userId="d64ec7ae-2618-4a4c-938c-98f5c38eaa81" providerId="ADAL" clId="{95904C7C-2300-4C32-A94F-52A5CAE36A27}" dt="2023-02-27T07:08:36.558" v="5263" actId="207"/>
          <ac:spMkLst>
            <pc:docMk/>
            <pc:sldMk cId="2148606291" sldId="293"/>
            <ac:spMk id="14" creationId="{4D45D5BD-B1A2-4A53-93A9-AF1AAE573C8A}"/>
          </ac:spMkLst>
        </pc:spChg>
        <pc:spChg chg="mod">
          <ac:chgData name="MOHD FIRDAUS BIN YAHAYA" userId="d64ec7ae-2618-4a4c-938c-98f5c38eaa81" providerId="ADAL" clId="{95904C7C-2300-4C32-A94F-52A5CAE36A27}" dt="2023-02-27T07:18:23.432" v="5438" actId="1076"/>
          <ac:spMkLst>
            <pc:docMk/>
            <pc:sldMk cId="2148606291" sldId="293"/>
            <ac:spMk id="15" creationId="{FBA85C11-233D-4211-ADF2-CE189B1C17CA}"/>
          </ac:spMkLst>
        </pc:spChg>
        <pc:spChg chg="mod">
          <ac:chgData name="MOHD FIRDAUS BIN YAHAYA" userId="d64ec7ae-2618-4a4c-938c-98f5c38eaa81" providerId="ADAL" clId="{95904C7C-2300-4C32-A94F-52A5CAE36A27}" dt="2023-02-27T07:08:36.558" v="5263" actId="207"/>
          <ac:spMkLst>
            <pc:docMk/>
            <pc:sldMk cId="2148606291" sldId="293"/>
            <ac:spMk id="16" creationId="{D472037F-B3D8-4514-86B5-2E53A0B67192}"/>
          </ac:spMkLst>
        </pc:spChg>
        <pc:spChg chg="mod">
          <ac:chgData name="MOHD FIRDAUS BIN YAHAYA" userId="d64ec7ae-2618-4a4c-938c-98f5c38eaa81" providerId="ADAL" clId="{95904C7C-2300-4C32-A94F-52A5CAE36A27}" dt="2023-02-27T07:16:06.684" v="5330"/>
          <ac:spMkLst>
            <pc:docMk/>
            <pc:sldMk cId="2148606291" sldId="293"/>
            <ac:spMk id="18" creationId="{DDDB262F-9F3C-4C5C-BA60-CCD1F8FF0616}"/>
          </ac:spMkLst>
        </pc:spChg>
        <pc:spChg chg="mod">
          <ac:chgData name="MOHD FIRDAUS BIN YAHAYA" userId="d64ec7ae-2618-4a4c-938c-98f5c38eaa81" providerId="ADAL" clId="{95904C7C-2300-4C32-A94F-52A5CAE36A27}" dt="2023-02-27T07:16:03.066" v="5329"/>
          <ac:spMkLst>
            <pc:docMk/>
            <pc:sldMk cId="2148606291" sldId="293"/>
            <ac:spMk id="19" creationId="{F453F355-355D-4EA9-978E-A35A4E2F7CA9}"/>
          </ac:spMkLst>
        </pc:spChg>
        <pc:spChg chg="mod">
          <ac:chgData name="MOHD FIRDAUS BIN YAHAYA" userId="d64ec7ae-2618-4a4c-938c-98f5c38eaa81" providerId="ADAL" clId="{95904C7C-2300-4C32-A94F-52A5CAE36A27}" dt="2023-02-27T07:18:00.245" v="5436" actId="20577"/>
          <ac:spMkLst>
            <pc:docMk/>
            <pc:sldMk cId="2148606291" sldId="293"/>
            <ac:spMk id="20" creationId="{C4F62B3F-B9CA-4924-B160-3520765D90C9}"/>
          </ac:spMkLst>
        </pc:spChg>
        <pc:spChg chg="mod">
          <ac:chgData name="MOHD FIRDAUS BIN YAHAYA" userId="d64ec7ae-2618-4a4c-938c-98f5c38eaa81" providerId="ADAL" clId="{95904C7C-2300-4C32-A94F-52A5CAE36A27}" dt="2023-02-27T07:17:48.430" v="5402" actId="20577"/>
          <ac:spMkLst>
            <pc:docMk/>
            <pc:sldMk cId="2148606291" sldId="293"/>
            <ac:spMk id="21" creationId="{4D1AE391-EF52-4CA1-952E-6B1AEA5EAC56}"/>
          </ac:spMkLst>
        </pc:spChg>
        <pc:spChg chg="mod">
          <ac:chgData name="MOHD FIRDAUS BIN YAHAYA" userId="d64ec7ae-2618-4a4c-938c-98f5c38eaa81" providerId="ADAL" clId="{95904C7C-2300-4C32-A94F-52A5CAE36A27}" dt="2023-02-27T07:17:34.239" v="5362" actId="20577"/>
          <ac:spMkLst>
            <pc:docMk/>
            <pc:sldMk cId="2148606291" sldId="293"/>
            <ac:spMk id="22" creationId="{DF77A485-8E15-4824-8127-565F3BFC695A}"/>
          </ac:spMkLst>
        </pc:spChg>
        <pc:spChg chg="mod">
          <ac:chgData name="MOHD FIRDAUS BIN YAHAYA" userId="d64ec7ae-2618-4a4c-938c-98f5c38eaa81" providerId="ADAL" clId="{95904C7C-2300-4C32-A94F-52A5CAE36A27}" dt="2023-02-27T07:16:11.059" v="5331"/>
          <ac:spMkLst>
            <pc:docMk/>
            <pc:sldMk cId="2148606291" sldId="293"/>
            <ac:spMk id="23" creationId="{1F036F3A-A388-4AE4-9CA9-338BFC3A2210}"/>
          </ac:spMkLst>
        </pc:spChg>
        <pc:spChg chg="mod">
          <ac:chgData name="MOHD FIRDAUS BIN YAHAYA" userId="d64ec7ae-2618-4a4c-938c-98f5c38eaa81" providerId="ADAL" clId="{95904C7C-2300-4C32-A94F-52A5CAE36A27}" dt="2023-02-27T07:16:20.212" v="5333"/>
          <ac:spMkLst>
            <pc:docMk/>
            <pc:sldMk cId="2148606291" sldId="293"/>
            <ac:spMk id="24" creationId="{DDA0C858-3571-4BC1-8998-A965A8F9067F}"/>
          </ac:spMkLst>
        </pc:spChg>
        <pc:spChg chg="mod">
          <ac:chgData name="MOHD FIRDAUS BIN YAHAYA" userId="d64ec7ae-2618-4a4c-938c-98f5c38eaa81" providerId="ADAL" clId="{95904C7C-2300-4C32-A94F-52A5CAE36A27}" dt="2023-02-27T07:16:27.964" v="5336"/>
          <ac:spMkLst>
            <pc:docMk/>
            <pc:sldMk cId="2148606291" sldId="293"/>
            <ac:spMk id="25" creationId="{F24D4ED9-50BC-4B4E-950C-0680483C6858}"/>
          </ac:spMkLst>
        </pc:spChg>
        <pc:spChg chg="mod">
          <ac:chgData name="MOHD FIRDAUS BIN YAHAYA" userId="d64ec7ae-2618-4a4c-938c-98f5c38eaa81" providerId="ADAL" clId="{95904C7C-2300-4C32-A94F-52A5CAE36A27}" dt="2023-02-27T07:16:24.456" v="5335" actId="27636"/>
          <ac:spMkLst>
            <pc:docMk/>
            <pc:sldMk cId="2148606291" sldId="293"/>
            <ac:spMk id="26" creationId="{23EBB68D-A226-474A-A745-453739C90426}"/>
          </ac:spMkLst>
        </pc:spChg>
        <pc:spChg chg="mod">
          <ac:chgData name="MOHD FIRDAUS BIN YAHAYA" userId="d64ec7ae-2618-4a4c-938c-98f5c38eaa81" providerId="ADAL" clId="{95904C7C-2300-4C32-A94F-52A5CAE36A27}" dt="2023-02-27T07:16:31.660" v="5337"/>
          <ac:spMkLst>
            <pc:docMk/>
            <pc:sldMk cId="2148606291" sldId="293"/>
            <ac:spMk id="27" creationId="{C1F38EEB-F5CB-4D43-BA30-67F805C3BB9A}"/>
          </ac:spMkLst>
        </pc:spChg>
        <pc:spChg chg="add del mod">
          <ac:chgData name="MOHD FIRDAUS BIN YAHAYA" userId="d64ec7ae-2618-4a4c-938c-98f5c38eaa81" providerId="ADAL" clId="{95904C7C-2300-4C32-A94F-52A5CAE36A27}" dt="2023-02-27T07:14:29.103" v="5288" actId="478"/>
          <ac:spMkLst>
            <pc:docMk/>
            <pc:sldMk cId="2148606291" sldId="293"/>
            <ac:spMk id="32" creationId="{30145458-750B-8240-EC5D-A6C096E26C9C}"/>
          </ac:spMkLst>
        </pc:spChg>
        <pc:picChg chg="add mod">
          <ac:chgData name="MOHD FIRDAUS BIN YAHAYA" userId="d64ec7ae-2618-4a4c-938c-98f5c38eaa81" providerId="ADAL" clId="{95904C7C-2300-4C32-A94F-52A5CAE36A27}" dt="2023-02-27T07:13:28.400" v="5273" actId="1076"/>
          <ac:picMkLst>
            <pc:docMk/>
            <pc:sldMk cId="2148606291" sldId="293"/>
            <ac:picMk id="17" creationId="{E499A68A-6309-F687-3982-8B60523D0B04}"/>
          </ac:picMkLst>
        </pc:picChg>
        <pc:picChg chg="add mod">
          <ac:chgData name="MOHD FIRDAUS BIN YAHAYA" userId="d64ec7ae-2618-4a4c-938c-98f5c38eaa81" providerId="ADAL" clId="{95904C7C-2300-4C32-A94F-52A5CAE36A27}" dt="2023-02-27T07:13:34.463" v="5275" actId="1076"/>
          <ac:picMkLst>
            <pc:docMk/>
            <pc:sldMk cId="2148606291" sldId="293"/>
            <ac:picMk id="28" creationId="{333EA8DD-4860-D08D-E944-C662BCE0B7AF}"/>
          </ac:picMkLst>
        </pc:picChg>
        <pc:picChg chg="del mod">
          <ac:chgData name="MOHD FIRDAUS BIN YAHAYA" userId="d64ec7ae-2618-4a4c-938c-98f5c38eaa81" providerId="ADAL" clId="{95904C7C-2300-4C32-A94F-52A5CAE36A27}" dt="2023-02-27T07:14:26.697" v="5287" actId="478"/>
          <ac:picMkLst>
            <pc:docMk/>
            <pc:sldMk cId="2148606291" sldId="293"/>
            <ac:picMk id="29" creationId="{4ED76C5C-ACCC-4BBB-8E5D-8A77DE9EEC2A}"/>
          </ac:picMkLst>
        </pc:picChg>
        <pc:picChg chg="add del mod">
          <ac:chgData name="MOHD FIRDAUS BIN YAHAYA" userId="d64ec7ae-2618-4a4c-938c-98f5c38eaa81" providerId="ADAL" clId="{95904C7C-2300-4C32-A94F-52A5CAE36A27}" dt="2023-02-27T07:17:14.553" v="5352" actId="478"/>
          <ac:picMkLst>
            <pc:docMk/>
            <pc:sldMk cId="2148606291" sldId="293"/>
            <ac:picMk id="30" creationId="{41E460DC-8E08-1E33-0C71-F9E5DE0206DC}"/>
          </ac:picMkLst>
        </pc:picChg>
        <pc:picChg chg="del mod">
          <ac:chgData name="MOHD FIRDAUS BIN YAHAYA" userId="d64ec7ae-2618-4a4c-938c-98f5c38eaa81" providerId="ADAL" clId="{95904C7C-2300-4C32-A94F-52A5CAE36A27}" dt="2023-02-27T07:14:24.553" v="5286" actId="478"/>
          <ac:picMkLst>
            <pc:docMk/>
            <pc:sldMk cId="2148606291" sldId="293"/>
            <ac:picMk id="1026" creationId="{962C0318-521F-730E-C499-1CE012E6A4BD}"/>
          </ac:picMkLst>
        </pc:picChg>
      </pc:sldChg>
      <pc:sldChg chg="del">
        <pc:chgData name="MOHD FIRDAUS BIN YAHAYA" userId="d64ec7ae-2618-4a4c-938c-98f5c38eaa81" providerId="ADAL" clId="{95904C7C-2300-4C32-A94F-52A5CAE36A27}" dt="2023-02-26T04:37:19.932" v="0" actId="47"/>
        <pc:sldMkLst>
          <pc:docMk/>
          <pc:sldMk cId="672822693" sldId="298"/>
        </pc:sldMkLst>
      </pc:sldChg>
      <pc:sldChg chg="addSp delSp modSp mod modTransition setBg setClrOvrMap">
        <pc:chgData name="MOHD FIRDAUS BIN YAHAYA" userId="d64ec7ae-2618-4a4c-938c-98f5c38eaa81" providerId="ADAL" clId="{95904C7C-2300-4C32-A94F-52A5CAE36A27}" dt="2023-02-27T08:18:15.060" v="5542"/>
        <pc:sldMkLst>
          <pc:docMk/>
          <pc:sldMk cId="954905355" sldId="299"/>
        </pc:sldMkLst>
        <pc:spChg chg="mod ord">
          <ac:chgData name="MOHD FIRDAUS BIN YAHAYA" userId="d64ec7ae-2618-4a4c-938c-98f5c38eaa81" providerId="ADAL" clId="{95904C7C-2300-4C32-A94F-52A5CAE36A27}" dt="2023-02-27T01:14:39.611" v="3516" actId="1076"/>
          <ac:spMkLst>
            <pc:docMk/>
            <pc:sldMk cId="954905355" sldId="299"/>
            <ac:spMk id="2" creationId="{CC7096DB-145F-6359-984B-B7E9DE76E9AC}"/>
          </ac:spMkLst>
        </pc:spChg>
        <pc:spChg chg="add del">
          <ac:chgData name="MOHD FIRDAUS BIN YAHAYA" userId="d64ec7ae-2618-4a4c-938c-98f5c38eaa81" providerId="ADAL" clId="{95904C7C-2300-4C32-A94F-52A5CAE36A27}" dt="2023-02-27T00:56:16.759" v="2793" actId="26606"/>
          <ac:spMkLst>
            <pc:docMk/>
            <pc:sldMk cId="954905355" sldId="299"/>
            <ac:spMk id="62" creationId="{2A785343-5D24-4118-A2E4-665D196F60C2}"/>
          </ac:spMkLst>
        </pc:spChg>
        <pc:spChg chg="add del">
          <ac:chgData name="MOHD FIRDAUS BIN YAHAYA" userId="d64ec7ae-2618-4a4c-938c-98f5c38eaa81" providerId="ADAL" clId="{95904C7C-2300-4C32-A94F-52A5CAE36A27}" dt="2023-02-27T00:56:16.759" v="2793" actId="26606"/>
          <ac:spMkLst>
            <pc:docMk/>
            <pc:sldMk cId="954905355" sldId="299"/>
            <ac:spMk id="63" creationId="{32F4D216-10B7-4DCA-A0A1-068E9E32F4F2}"/>
          </ac:spMkLst>
        </pc:spChg>
        <pc:spChg chg="add del">
          <ac:chgData name="MOHD FIRDAUS BIN YAHAYA" userId="d64ec7ae-2618-4a4c-938c-98f5c38eaa81" providerId="ADAL" clId="{95904C7C-2300-4C32-A94F-52A5CAE36A27}" dt="2023-02-27T00:56:01.377" v="2782" actId="26606"/>
          <ac:spMkLst>
            <pc:docMk/>
            <pc:sldMk cId="954905355" sldId="299"/>
            <ac:spMk id="68" creationId="{AAD8F19F-4A55-467B-BED0-8837659A90A4}"/>
          </ac:spMkLst>
        </pc:spChg>
        <pc:spChg chg="add del">
          <ac:chgData name="MOHD FIRDAUS BIN YAHAYA" userId="d64ec7ae-2618-4a4c-938c-98f5c38eaa81" providerId="ADAL" clId="{95904C7C-2300-4C32-A94F-52A5CAE36A27}" dt="2023-02-27T00:56:07.783" v="2784" actId="26606"/>
          <ac:spMkLst>
            <pc:docMk/>
            <pc:sldMk cId="954905355" sldId="299"/>
            <ac:spMk id="70" creationId="{72018E1B-E0B9-4440-AFF3-4112E50A2763}"/>
          </ac:spMkLst>
        </pc:spChg>
        <pc:spChg chg="add del">
          <ac:chgData name="MOHD FIRDAUS BIN YAHAYA" userId="d64ec7ae-2618-4a4c-938c-98f5c38eaa81" providerId="ADAL" clId="{95904C7C-2300-4C32-A94F-52A5CAE36A27}" dt="2023-02-27T00:56:12.325" v="2786" actId="26606"/>
          <ac:spMkLst>
            <pc:docMk/>
            <pc:sldMk cId="954905355" sldId="299"/>
            <ac:spMk id="72" creationId="{AAD8F19F-4A55-467B-BED0-8837659A90A4}"/>
          </ac:spMkLst>
        </pc:spChg>
        <pc:spChg chg="add del">
          <ac:chgData name="MOHD FIRDAUS BIN YAHAYA" userId="d64ec7ae-2618-4a4c-938c-98f5c38eaa81" providerId="ADAL" clId="{95904C7C-2300-4C32-A94F-52A5CAE36A27}" dt="2023-02-27T00:56:14.283" v="2788" actId="26606"/>
          <ac:spMkLst>
            <pc:docMk/>
            <pc:sldMk cId="954905355" sldId="299"/>
            <ac:spMk id="74" creationId="{928F64C6-FE22-4FC1-A763-DFCC514811BD}"/>
          </ac:spMkLst>
        </pc:spChg>
        <pc:spChg chg="add del">
          <ac:chgData name="MOHD FIRDAUS BIN YAHAYA" userId="d64ec7ae-2618-4a4c-938c-98f5c38eaa81" providerId="ADAL" clId="{95904C7C-2300-4C32-A94F-52A5CAE36A27}" dt="2023-02-27T00:56:15.772" v="2790" actId="26606"/>
          <ac:spMkLst>
            <pc:docMk/>
            <pc:sldMk cId="954905355" sldId="299"/>
            <ac:spMk id="77" creationId="{928F64C6-FE22-4FC1-A763-DFCC514811BD}"/>
          </ac:spMkLst>
        </pc:spChg>
        <pc:spChg chg="add del">
          <ac:chgData name="MOHD FIRDAUS BIN YAHAYA" userId="d64ec7ae-2618-4a4c-938c-98f5c38eaa81" providerId="ADAL" clId="{95904C7C-2300-4C32-A94F-52A5CAE36A27}" dt="2023-02-27T00:56:16.759" v="2792" actId="26606"/>
          <ac:spMkLst>
            <pc:docMk/>
            <pc:sldMk cId="954905355" sldId="299"/>
            <ac:spMk id="80" creationId="{AAD8F19F-4A55-467B-BED0-8837659A90A4}"/>
          </ac:spMkLst>
        </pc:spChg>
        <pc:spChg chg="add del">
          <ac:chgData name="MOHD FIRDAUS BIN YAHAYA" userId="d64ec7ae-2618-4a4c-938c-98f5c38eaa81" providerId="ADAL" clId="{95904C7C-2300-4C32-A94F-52A5CAE36A27}" dt="2023-02-27T01:13:52.203" v="3508" actId="26606"/>
          <ac:spMkLst>
            <pc:docMk/>
            <pc:sldMk cId="954905355" sldId="299"/>
            <ac:spMk id="82" creationId="{928F64C6-FE22-4FC1-A763-DFCC514811BD}"/>
          </ac:spMkLst>
        </pc:spChg>
        <pc:spChg chg="add del">
          <ac:chgData name="MOHD FIRDAUS BIN YAHAYA" userId="d64ec7ae-2618-4a4c-938c-98f5c38eaa81" providerId="ADAL" clId="{95904C7C-2300-4C32-A94F-52A5CAE36A27}" dt="2023-02-27T01:13:41.298" v="3501" actId="26606"/>
          <ac:spMkLst>
            <pc:docMk/>
            <pc:sldMk cId="954905355" sldId="299"/>
            <ac:spMk id="88" creationId="{928F64C6-FE22-4FC1-A763-DFCC514811BD}"/>
          </ac:spMkLst>
        </pc:spChg>
        <pc:spChg chg="add del">
          <ac:chgData name="MOHD FIRDAUS BIN YAHAYA" userId="d64ec7ae-2618-4a4c-938c-98f5c38eaa81" providerId="ADAL" clId="{95904C7C-2300-4C32-A94F-52A5CAE36A27}" dt="2023-02-27T01:13:42.547" v="3503" actId="26606"/>
          <ac:spMkLst>
            <pc:docMk/>
            <pc:sldMk cId="954905355" sldId="299"/>
            <ac:spMk id="92" creationId="{78418A25-6EAC-4140-BFE6-284E1925B5EE}"/>
          </ac:spMkLst>
        </pc:spChg>
        <pc:spChg chg="add del">
          <ac:chgData name="MOHD FIRDAUS BIN YAHAYA" userId="d64ec7ae-2618-4a4c-938c-98f5c38eaa81" providerId="ADAL" clId="{95904C7C-2300-4C32-A94F-52A5CAE36A27}" dt="2023-02-27T01:13:42.547" v="3503" actId="26606"/>
          <ac:spMkLst>
            <pc:docMk/>
            <pc:sldMk cId="954905355" sldId="299"/>
            <ac:spMk id="93" creationId="{F6E384F5-137A-40B1-97F0-694CC6ECD59C}"/>
          </ac:spMkLst>
        </pc:spChg>
        <pc:spChg chg="add del">
          <ac:chgData name="MOHD FIRDAUS BIN YAHAYA" userId="d64ec7ae-2618-4a4c-938c-98f5c38eaa81" providerId="ADAL" clId="{95904C7C-2300-4C32-A94F-52A5CAE36A27}" dt="2023-02-27T01:13:42.547" v="3503" actId="26606"/>
          <ac:spMkLst>
            <pc:docMk/>
            <pc:sldMk cId="954905355" sldId="299"/>
            <ac:spMk id="94" creationId="{6B9D64DB-4D5C-4A91-B45F-F301E3174F9F}"/>
          </ac:spMkLst>
        </pc:spChg>
        <pc:spChg chg="add del">
          <ac:chgData name="MOHD FIRDAUS BIN YAHAYA" userId="d64ec7ae-2618-4a4c-938c-98f5c38eaa81" providerId="ADAL" clId="{95904C7C-2300-4C32-A94F-52A5CAE36A27}" dt="2023-02-27T01:13:42.547" v="3503" actId="26606"/>
          <ac:spMkLst>
            <pc:docMk/>
            <pc:sldMk cId="954905355" sldId="299"/>
            <ac:spMk id="95" creationId="{9DBC4630-03DA-474F-BBCB-BA3AE6B317A4}"/>
          </ac:spMkLst>
        </pc:spChg>
        <pc:spChg chg="add del">
          <ac:chgData name="MOHD FIRDAUS BIN YAHAYA" userId="d64ec7ae-2618-4a4c-938c-98f5c38eaa81" providerId="ADAL" clId="{95904C7C-2300-4C32-A94F-52A5CAE36A27}" dt="2023-02-27T01:13:42.547" v="3503" actId="26606"/>
          <ac:spMkLst>
            <pc:docMk/>
            <pc:sldMk cId="954905355" sldId="299"/>
            <ac:spMk id="96" creationId="{CB14CE1B-4BC5-4EF2-BE3D-05E4F580B3DB}"/>
          </ac:spMkLst>
        </pc:spChg>
        <pc:spChg chg="add del">
          <ac:chgData name="MOHD FIRDAUS BIN YAHAYA" userId="d64ec7ae-2618-4a4c-938c-98f5c38eaa81" providerId="ADAL" clId="{95904C7C-2300-4C32-A94F-52A5CAE36A27}" dt="2023-02-27T01:13:43.712" v="3505" actId="26606"/>
          <ac:spMkLst>
            <pc:docMk/>
            <pc:sldMk cId="954905355" sldId="299"/>
            <ac:spMk id="98" creationId="{72018E1B-E0B9-4440-AFF3-4112E50A2763}"/>
          </ac:spMkLst>
        </pc:spChg>
        <pc:spChg chg="add del">
          <ac:chgData name="MOHD FIRDAUS BIN YAHAYA" userId="d64ec7ae-2618-4a4c-938c-98f5c38eaa81" providerId="ADAL" clId="{95904C7C-2300-4C32-A94F-52A5CAE36A27}" dt="2023-02-27T01:13:52.200" v="3507" actId="26606"/>
          <ac:spMkLst>
            <pc:docMk/>
            <pc:sldMk cId="954905355" sldId="299"/>
            <ac:spMk id="100" creationId="{F6E384F5-137A-40B1-97F0-694CC6ECD59C}"/>
          </ac:spMkLst>
        </pc:spChg>
        <pc:spChg chg="add del">
          <ac:chgData name="MOHD FIRDAUS BIN YAHAYA" userId="d64ec7ae-2618-4a4c-938c-98f5c38eaa81" providerId="ADAL" clId="{95904C7C-2300-4C32-A94F-52A5CAE36A27}" dt="2023-02-27T01:13:52.200" v="3507" actId="26606"/>
          <ac:spMkLst>
            <pc:docMk/>
            <pc:sldMk cId="954905355" sldId="299"/>
            <ac:spMk id="101" creationId="{9DBC4630-03DA-474F-BBCB-BA3AE6B317A4}"/>
          </ac:spMkLst>
        </pc:spChg>
        <pc:spChg chg="add del">
          <ac:chgData name="MOHD FIRDAUS BIN YAHAYA" userId="d64ec7ae-2618-4a4c-938c-98f5c38eaa81" providerId="ADAL" clId="{95904C7C-2300-4C32-A94F-52A5CAE36A27}" dt="2023-02-27T01:13:52.200" v="3507" actId="26606"/>
          <ac:spMkLst>
            <pc:docMk/>
            <pc:sldMk cId="954905355" sldId="299"/>
            <ac:spMk id="102" creationId="{78418A25-6EAC-4140-BFE6-284E1925B5EE}"/>
          </ac:spMkLst>
        </pc:spChg>
        <pc:spChg chg="add del">
          <ac:chgData name="MOHD FIRDAUS BIN YAHAYA" userId="d64ec7ae-2618-4a4c-938c-98f5c38eaa81" providerId="ADAL" clId="{95904C7C-2300-4C32-A94F-52A5CAE36A27}" dt="2023-02-27T01:13:52.200" v="3507" actId="26606"/>
          <ac:spMkLst>
            <pc:docMk/>
            <pc:sldMk cId="954905355" sldId="299"/>
            <ac:spMk id="103" creationId="{6B9D64DB-4D5C-4A91-B45F-F301E3174F9F}"/>
          </ac:spMkLst>
        </pc:spChg>
        <pc:spChg chg="add del">
          <ac:chgData name="MOHD FIRDAUS BIN YAHAYA" userId="d64ec7ae-2618-4a4c-938c-98f5c38eaa81" providerId="ADAL" clId="{95904C7C-2300-4C32-A94F-52A5CAE36A27}" dt="2023-02-27T01:13:52.200" v="3507" actId="26606"/>
          <ac:spMkLst>
            <pc:docMk/>
            <pc:sldMk cId="954905355" sldId="299"/>
            <ac:spMk id="104" creationId="{CB14CE1B-4BC5-4EF2-BE3D-05E4F580B3DB}"/>
          </ac:spMkLst>
        </pc:spChg>
        <pc:spChg chg="add">
          <ac:chgData name="MOHD FIRDAUS BIN YAHAYA" userId="d64ec7ae-2618-4a4c-938c-98f5c38eaa81" providerId="ADAL" clId="{95904C7C-2300-4C32-A94F-52A5CAE36A27}" dt="2023-02-27T01:13:52.203" v="3508" actId="26606"/>
          <ac:spMkLst>
            <pc:docMk/>
            <pc:sldMk cId="954905355" sldId="299"/>
            <ac:spMk id="106" creationId="{928F64C6-FE22-4FC1-A763-DFCC514811BD}"/>
          </ac:spMkLst>
        </pc:spChg>
        <pc:picChg chg="del mod">
          <ac:chgData name="MOHD FIRDAUS BIN YAHAYA" userId="d64ec7ae-2618-4a4c-938c-98f5c38eaa81" providerId="ADAL" clId="{95904C7C-2300-4C32-A94F-52A5CAE36A27}" dt="2023-02-27T01:12:59.721" v="3492" actId="478"/>
          <ac:picMkLst>
            <pc:docMk/>
            <pc:sldMk cId="954905355" sldId="299"/>
            <ac:picMk id="3" creationId="{A412E138-38C6-4A90-B117-726560C6FEC4}"/>
          </ac:picMkLst>
        </pc:picChg>
        <pc:picChg chg="del mod ord">
          <ac:chgData name="MOHD FIRDAUS BIN YAHAYA" userId="d64ec7ae-2618-4a4c-938c-98f5c38eaa81" providerId="ADAL" clId="{95904C7C-2300-4C32-A94F-52A5CAE36A27}" dt="2023-02-27T01:12:59.078" v="3491" actId="478"/>
          <ac:picMkLst>
            <pc:docMk/>
            <pc:sldMk cId="954905355" sldId="299"/>
            <ac:picMk id="4" creationId="{3E22ECFD-6CAE-60DE-EFE3-F8458A70BB89}"/>
          </ac:picMkLst>
        </pc:picChg>
        <pc:picChg chg="del mod ord">
          <ac:chgData name="MOHD FIRDAUS BIN YAHAYA" userId="d64ec7ae-2618-4a4c-938c-98f5c38eaa81" providerId="ADAL" clId="{95904C7C-2300-4C32-A94F-52A5CAE36A27}" dt="2023-02-27T01:12:58.557" v="3490" actId="478"/>
          <ac:picMkLst>
            <pc:docMk/>
            <pc:sldMk cId="954905355" sldId="299"/>
            <ac:picMk id="5" creationId="{7461770E-4F30-B2AE-E470-0C85FF3A805B}"/>
          </ac:picMkLst>
        </pc:picChg>
        <pc:picChg chg="del mod ord">
          <ac:chgData name="MOHD FIRDAUS BIN YAHAYA" userId="d64ec7ae-2618-4a4c-938c-98f5c38eaa81" providerId="ADAL" clId="{95904C7C-2300-4C32-A94F-52A5CAE36A27}" dt="2023-02-27T01:13:00.413" v="3493" actId="478"/>
          <ac:picMkLst>
            <pc:docMk/>
            <pc:sldMk cId="954905355" sldId="299"/>
            <ac:picMk id="6" creationId="{5B1E6FDA-23BF-B329-8BBD-7C8F28A3CF64}"/>
          </ac:picMkLst>
        </pc:picChg>
        <pc:picChg chg="del mod ord">
          <ac:chgData name="MOHD FIRDAUS BIN YAHAYA" userId="d64ec7ae-2618-4a4c-938c-98f5c38eaa81" providerId="ADAL" clId="{95904C7C-2300-4C32-A94F-52A5CAE36A27}" dt="2023-02-27T01:12:57.667" v="3489" actId="478"/>
          <ac:picMkLst>
            <pc:docMk/>
            <pc:sldMk cId="954905355" sldId="299"/>
            <ac:picMk id="7" creationId="{927AA037-D835-5C74-95C6-87BFC87C2F99}"/>
          </ac:picMkLst>
        </pc:picChg>
        <pc:picChg chg="add mod ord">
          <ac:chgData name="MOHD FIRDAUS BIN YAHAYA" userId="d64ec7ae-2618-4a4c-938c-98f5c38eaa81" providerId="ADAL" clId="{95904C7C-2300-4C32-A94F-52A5CAE36A27}" dt="2023-02-27T01:13:52.203" v="3508" actId="26606"/>
          <ac:picMkLst>
            <pc:docMk/>
            <pc:sldMk cId="954905355" sldId="299"/>
            <ac:picMk id="9" creationId="{A84C5C1A-12FF-52DC-F2BA-300A4B10BA78}"/>
          </ac:picMkLst>
        </pc:picChg>
        <pc:picChg chg="add mod ord">
          <ac:chgData name="MOHD FIRDAUS BIN YAHAYA" userId="d64ec7ae-2618-4a4c-938c-98f5c38eaa81" providerId="ADAL" clId="{95904C7C-2300-4C32-A94F-52A5CAE36A27}" dt="2023-02-27T01:13:52.203" v="3508" actId="26606"/>
          <ac:picMkLst>
            <pc:docMk/>
            <pc:sldMk cId="954905355" sldId="299"/>
            <ac:picMk id="11" creationId="{FD7114C5-9550-5C4B-EDE7-DFED59DEF86B}"/>
          </ac:picMkLst>
        </pc:picChg>
        <pc:picChg chg="add mod ord">
          <ac:chgData name="MOHD FIRDAUS BIN YAHAYA" userId="d64ec7ae-2618-4a4c-938c-98f5c38eaa81" providerId="ADAL" clId="{95904C7C-2300-4C32-A94F-52A5CAE36A27}" dt="2023-02-27T01:13:52.203" v="3508" actId="26606"/>
          <ac:picMkLst>
            <pc:docMk/>
            <pc:sldMk cId="954905355" sldId="299"/>
            <ac:picMk id="13" creationId="{C52F8331-2B32-49EB-2891-D772568C6F85}"/>
          </ac:picMkLst>
        </pc:picChg>
        <pc:picChg chg="add mod ord">
          <ac:chgData name="MOHD FIRDAUS BIN YAHAYA" userId="d64ec7ae-2618-4a4c-938c-98f5c38eaa81" providerId="ADAL" clId="{95904C7C-2300-4C32-A94F-52A5CAE36A27}" dt="2023-02-27T01:13:52.203" v="3508" actId="26606"/>
          <ac:picMkLst>
            <pc:docMk/>
            <pc:sldMk cId="954905355" sldId="299"/>
            <ac:picMk id="15" creationId="{E7F99B37-9C0B-B7C6-A52C-F69EE642E6E0}"/>
          </ac:picMkLst>
        </pc:picChg>
        <pc:picChg chg="add mod ord">
          <ac:chgData name="MOHD FIRDAUS BIN YAHAYA" userId="d64ec7ae-2618-4a4c-938c-98f5c38eaa81" providerId="ADAL" clId="{95904C7C-2300-4C32-A94F-52A5CAE36A27}" dt="2023-02-27T01:13:52.203" v="3508" actId="26606"/>
          <ac:picMkLst>
            <pc:docMk/>
            <pc:sldMk cId="954905355" sldId="299"/>
            <ac:picMk id="17" creationId="{E9F7A861-1C26-5430-35ED-94C745F556EF}"/>
          </ac:picMkLst>
        </pc:picChg>
        <pc:picChg chg="add mod ord">
          <ac:chgData name="MOHD FIRDAUS BIN YAHAYA" userId="d64ec7ae-2618-4a4c-938c-98f5c38eaa81" providerId="ADAL" clId="{95904C7C-2300-4C32-A94F-52A5CAE36A27}" dt="2023-02-27T01:13:52.203" v="3508" actId="26606"/>
          <ac:picMkLst>
            <pc:docMk/>
            <pc:sldMk cId="954905355" sldId="299"/>
            <ac:picMk id="19" creationId="{886FA6DE-A73C-FE1A-A357-2D6E5F7D77D7}"/>
          </ac:picMkLst>
        </pc:picChg>
        <pc:cxnChg chg="add del">
          <ac:chgData name="MOHD FIRDAUS BIN YAHAYA" userId="d64ec7ae-2618-4a4c-938c-98f5c38eaa81" providerId="ADAL" clId="{95904C7C-2300-4C32-A94F-52A5CAE36A27}" dt="2023-02-27T00:56:14.283" v="2788" actId="26606"/>
          <ac:cxnSpMkLst>
            <pc:docMk/>
            <pc:sldMk cId="954905355" sldId="299"/>
            <ac:cxnSpMk id="75" creationId="{5C34627B-48E6-4F4D-B843-97717A86B490}"/>
          </ac:cxnSpMkLst>
        </pc:cxnChg>
        <pc:cxnChg chg="add del">
          <ac:chgData name="MOHD FIRDAUS BIN YAHAYA" userId="d64ec7ae-2618-4a4c-938c-98f5c38eaa81" providerId="ADAL" clId="{95904C7C-2300-4C32-A94F-52A5CAE36A27}" dt="2023-02-27T00:56:15.772" v="2790" actId="26606"/>
          <ac:cxnSpMkLst>
            <pc:docMk/>
            <pc:sldMk cId="954905355" sldId="299"/>
            <ac:cxnSpMk id="78" creationId="{5C34627B-48E6-4F4D-B843-97717A86B490}"/>
          </ac:cxnSpMkLst>
        </pc:cxnChg>
        <pc:cxnChg chg="add del">
          <ac:chgData name="MOHD FIRDAUS BIN YAHAYA" userId="d64ec7ae-2618-4a4c-938c-98f5c38eaa81" providerId="ADAL" clId="{95904C7C-2300-4C32-A94F-52A5CAE36A27}" dt="2023-02-27T01:13:52.203" v="3508" actId="26606"/>
          <ac:cxnSpMkLst>
            <pc:docMk/>
            <pc:sldMk cId="954905355" sldId="299"/>
            <ac:cxnSpMk id="83" creationId="{5C34627B-48E6-4F4D-B843-97717A86B490}"/>
          </ac:cxnSpMkLst>
        </pc:cxnChg>
        <pc:cxnChg chg="add del">
          <ac:chgData name="MOHD FIRDAUS BIN YAHAYA" userId="d64ec7ae-2618-4a4c-938c-98f5c38eaa81" providerId="ADAL" clId="{95904C7C-2300-4C32-A94F-52A5CAE36A27}" dt="2023-02-27T01:13:41.298" v="3501" actId="26606"/>
          <ac:cxnSpMkLst>
            <pc:docMk/>
            <pc:sldMk cId="954905355" sldId="299"/>
            <ac:cxnSpMk id="90" creationId="{5C34627B-48E6-4F4D-B843-97717A86B490}"/>
          </ac:cxnSpMkLst>
        </pc:cxnChg>
        <pc:cxnChg chg="add">
          <ac:chgData name="MOHD FIRDAUS BIN YAHAYA" userId="d64ec7ae-2618-4a4c-938c-98f5c38eaa81" providerId="ADAL" clId="{95904C7C-2300-4C32-A94F-52A5CAE36A27}" dt="2023-02-27T01:13:52.203" v="3508" actId="26606"/>
          <ac:cxnSpMkLst>
            <pc:docMk/>
            <pc:sldMk cId="954905355" sldId="299"/>
            <ac:cxnSpMk id="107" creationId="{5C34627B-48E6-4F4D-B843-97717A86B490}"/>
          </ac:cxnSpMkLst>
        </pc:cxnChg>
      </pc:sldChg>
      <pc:sldChg chg="addSp modSp mod modTransition">
        <pc:chgData name="MOHD FIRDAUS BIN YAHAYA" userId="d64ec7ae-2618-4a4c-938c-98f5c38eaa81" providerId="ADAL" clId="{95904C7C-2300-4C32-A94F-52A5CAE36A27}" dt="2023-02-27T06:35:45.728" v="4646" actId="207"/>
        <pc:sldMkLst>
          <pc:docMk/>
          <pc:sldMk cId="3921314192" sldId="300"/>
        </pc:sldMkLst>
        <pc:picChg chg="add mod">
          <ac:chgData name="MOHD FIRDAUS BIN YAHAYA" userId="d64ec7ae-2618-4a4c-938c-98f5c38eaa81" providerId="ADAL" clId="{95904C7C-2300-4C32-A94F-52A5CAE36A27}" dt="2023-02-27T06:35:45.728" v="4646" actId="207"/>
          <ac:picMkLst>
            <pc:docMk/>
            <pc:sldMk cId="3921314192" sldId="300"/>
            <ac:picMk id="4" creationId="{84BB4838-07F9-EF5A-094B-68F0A3B698A2}"/>
          </ac:picMkLst>
        </pc:picChg>
      </pc:sldChg>
      <pc:sldChg chg="del">
        <pc:chgData name="MOHD FIRDAUS BIN YAHAYA" userId="d64ec7ae-2618-4a4c-938c-98f5c38eaa81" providerId="ADAL" clId="{95904C7C-2300-4C32-A94F-52A5CAE36A27}" dt="2023-02-26T04:37:21.197" v="1" actId="47"/>
        <pc:sldMkLst>
          <pc:docMk/>
          <pc:sldMk cId="443448699" sldId="301"/>
        </pc:sldMkLst>
      </pc:sldChg>
      <pc:sldChg chg="del">
        <pc:chgData name="MOHD FIRDAUS BIN YAHAYA" userId="d64ec7ae-2618-4a4c-938c-98f5c38eaa81" providerId="ADAL" clId="{95904C7C-2300-4C32-A94F-52A5CAE36A27}" dt="2023-02-26T04:37:22.208" v="2" actId="47"/>
        <pc:sldMkLst>
          <pc:docMk/>
          <pc:sldMk cId="3237525967" sldId="302"/>
        </pc:sldMkLst>
      </pc:sldChg>
      <pc:sldChg chg="del">
        <pc:chgData name="MOHD FIRDAUS BIN YAHAYA" userId="d64ec7ae-2618-4a4c-938c-98f5c38eaa81" providerId="ADAL" clId="{95904C7C-2300-4C32-A94F-52A5CAE36A27}" dt="2023-02-26T04:37:23.355" v="3" actId="47"/>
        <pc:sldMkLst>
          <pc:docMk/>
          <pc:sldMk cId="2063988160" sldId="303"/>
        </pc:sldMkLst>
      </pc:sldChg>
      <pc:sldChg chg="del">
        <pc:chgData name="MOHD FIRDAUS BIN YAHAYA" userId="d64ec7ae-2618-4a4c-938c-98f5c38eaa81" providerId="ADAL" clId="{95904C7C-2300-4C32-A94F-52A5CAE36A27}" dt="2023-02-26T04:37:24.390" v="4" actId="47"/>
        <pc:sldMkLst>
          <pc:docMk/>
          <pc:sldMk cId="1568010842" sldId="304"/>
        </pc:sldMkLst>
      </pc:sldChg>
      <pc:sldChg chg="add del modTransition">
        <pc:chgData name="MOHD FIRDAUS BIN YAHAYA" userId="d64ec7ae-2618-4a4c-938c-98f5c38eaa81" providerId="ADAL" clId="{95904C7C-2300-4C32-A94F-52A5CAE36A27}" dt="2023-02-27T08:18:21.542" v="5545"/>
        <pc:sldMkLst>
          <pc:docMk/>
          <pc:sldMk cId="4133015252" sldId="305"/>
        </pc:sldMkLst>
      </pc:sldChg>
      <pc:sldChg chg="addSp delSp modSp mod modTransition setBg delAnim chgLayout">
        <pc:chgData name="MOHD FIRDAUS BIN YAHAYA" userId="d64ec7ae-2618-4a4c-938c-98f5c38eaa81" providerId="ADAL" clId="{95904C7C-2300-4C32-A94F-52A5CAE36A27}" dt="2023-02-27T08:18:40.580" v="5547"/>
        <pc:sldMkLst>
          <pc:docMk/>
          <pc:sldMk cId="1421001617" sldId="306"/>
        </pc:sldMkLst>
        <pc:spChg chg="add mod">
          <ac:chgData name="MOHD FIRDAUS BIN YAHAYA" userId="d64ec7ae-2618-4a4c-938c-98f5c38eaa81" providerId="ADAL" clId="{95904C7C-2300-4C32-A94F-52A5CAE36A27}" dt="2023-02-26T04:43:57.277" v="92" actId="26606"/>
          <ac:spMkLst>
            <pc:docMk/>
            <pc:sldMk cId="1421001617" sldId="306"/>
            <ac:spMk id="2" creationId="{B21D5C8F-94BC-52CE-3C2F-05553FE02ADB}"/>
          </ac:spMkLst>
        </pc:spChg>
        <pc:spChg chg="add mod">
          <ac:chgData name="MOHD FIRDAUS BIN YAHAYA" userId="d64ec7ae-2618-4a4c-938c-98f5c38eaa81" providerId="ADAL" clId="{95904C7C-2300-4C32-A94F-52A5CAE36A27}" dt="2023-02-26T04:43:57.277" v="92" actId="26606"/>
          <ac:spMkLst>
            <pc:docMk/>
            <pc:sldMk cId="1421001617" sldId="306"/>
            <ac:spMk id="3" creationId="{2AA90A9C-3F8F-69C5-3F99-9D10BD7ACAA6}"/>
          </ac:spMkLst>
        </pc:spChg>
        <pc:spChg chg="add mod">
          <ac:chgData name="MOHD FIRDAUS BIN YAHAYA" userId="d64ec7ae-2618-4a4c-938c-98f5c38eaa81" providerId="ADAL" clId="{95904C7C-2300-4C32-A94F-52A5CAE36A27}" dt="2023-02-26T04:52:36.872" v="327" actId="1076"/>
          <ac:spMkLst>
            <pc:docMk/>
            <pc:sldMk cId="1421001617" sldId="306"/>
            <ac:spMk id="17" creationId="{6CB92706-68C4-811A-8912-BCE55E0887EC}"/>
          </ac:spMkLst>
        </pc:spChg>
        <pc:spChg chg="add del">
          <ac:chgData name="MOHD FIRDAUS BIN YAHAYA" userId="d64ec7ae-2618-4a4c-938c-98f5c38eaa81" providerId="ADAL" clId="{95904C7C-2300-4C32-A94F-52A5CAE36A27}" dt="2023-02-26T04:43:45.542" v="87" actId="26606"/>
          <ac:spMkLst>
            <pc:docMk/>
            <pc:sldMk cId="1421001617" sldId="306"/>
            <ac:spMk id="18" creationId="{F13C74B1-5B17-4795-BED0-7140497B445A}"/>
          </ac:spMkLst>
        </pc:spChg>
        <pc:spChg chg="del">
          <ac:chgData name="MOHD FIRDAUS BIN YAHAYA" userId="d64ec7ae-2618-4a4c-938c-98f5c38eaa81" providerId="ADAL" clId="{95904C7C-2300-4C32-A94F-52A5CAE36A27}" dt="2023-02-26T04:40:48.318" v="10" actId="478"/>
          <ac:spMkLst>
            <pc:docMk/>
            <pc:sldMk cId="1421001617" sldId="306"/>
            <ac:spMk id="22" creationId="{6D4553DA-772D-AC6D-7297-D661D118E16C}"/>
          </ac:spMkLst>
        </pc:spChg>
        <pc:spChg chg="del">
          <ac:chgData name="MOHD FIRDAUS BIN YAHAYA" userId="d64ec7ae-2618-4a4c-938c-98f5c38eaa81" providerId="ADAL" clId="{95904C7C-2300-4C32-A94F-52A5CAE36A27}" dt="2023-02-26T04:40:51.308" v="11" actId="478"/>
          <ac:spMkLst>
            <pc:docMk/>
            <pc:sldMk cId="1421001617" sldId="306"/>
            <ac:spMk id="23" creationId="{48F35E77-E4F6-7019-9CED-27870973B4C0}"/>
          </ac:spMkLst>
        </pc:spChg>
        <pc:spChg chg="add del">
          <ac:chgData name="MOHD FIRDAUS BIN YAHAYA" userId="d64ec7ae-2618-4a4c-938c-98f5c38eaa81" providerId="ADAL" clId="{95904C7C-2300-4C32-A94F-52A5CAE36A27}" dt="2023-02-26T04:43:45.542" v="87" actId="26606"/>
          <ac:spMkLst>
            <pc:docMk/>
            <pc:sldMk cId="1421001617" sldId="306"/>
            <ac:spMk id="27" creationId="{D4974D33-8DC5-464E-8C6D-BE58F0669C17}"/>
          </ac:spMkLst>
        </pc:spChg>
        <pc:spChg chg="add del">
          <ac:chgData name="MOHD FIRDAUS BIN YAHAYA" userId="d64ec7ae-2618-4a4c-938c-98f5c38eaa81" providerId="ADAL" clId="{95904C7C-2300-4C32-A94F-52A5CAE36A27}" dt="2023-02-26T04:43:48.259" v="89" actId="26606"/>
          <ac:spMkLst>
            <pc:docMk/>
            <pc:sldMk cId="1421001617" sldId="306"/>
            <ac:spMk id="29" creationId="{3CD9DF72-87A3-404E-A828-84CBF11A8303}"/>
          </ac:spMkLst>
        </pc:spChg>
        <pc:spChg chg="add del">
          <ac:chgData name="MOHD FIRDAUS BIN YAHAYA" userId="d64ec7ae-2618-4a4c-938c-98f5c38eaa81" providerId="ADAL" clId="{95904C7C-2300-4C32-A94F-52A5CAE36A27}" dt="2023-02-26T04:43:57.273" v="91" actId="26606"/>
          <ac:spMkLst>
            <pc:docMk/>
            <pc:sldMk cId="1421001617" sldId="306"/>
            <ac:spMk id="32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2-26T04:43:57.273" v="91" actId="26606"/>
          <ac:spMkLst>
            <pc:docMk/>
            <pc:sldMk cId="1421001617" sldId="306"/>
            <ac:spMk id="33" creationId="{D1EA859B-E555-4109-94F3-6700E046E008}"/>
          </ac:spMkLst>
        </pc:spChg>
        <pc:spChg chg="add">
          <ac:chgData name="MOHD FIRDAUS BIN YAHAYA" userId="d64ec7ae-2618-4a4c-938c-98f5c38eaa81" providerId="ADAL" clId="{95904C7C-2300-4C32-A94F-52A5CAE36A27}" dt="2023-02-26T04:43:57.277" v="92" actId="26606"/>
          <ac:spMkLst>
            <pc:docMk/>
            <pc:sldMk cId="1421001617" sldId="306"/>
            <ac:spMk id="35" creationId="{2B1D4F77-A17C-43D7-B7FA-545148E4E93D}"/>
          </ac:spMkLst>
        </pc:spChg>
        <pc:grpChg chg="del">
          <ac:chgData name="MOHD FIRDAUS BIN YAHAYA" userId="d64ec7ae-2618-4a4c-938c-98f5c38eaa81" providerId="ADAL" clId="{95904C7C-2300-4C32-A94F-52A5CAE36A27}" dt="2023-02-26T04:40:51.308" v="11" actId="478"/>
          <ac:grpSpMkLst>
            <pc:docMk/>
            <pc:sldMk cId="1421001617" sldId="306"/>
            <ac:grpSpMk id="26" creationId="{4F568A02-6D89-1370-8117-A74902EC7A85}"/>
          </ac:grpSpMkLst>
        </pc:grpChg>
        <pc:picChg chg="add mod ord">
          <ac:chgData name="MOHD FIRDAUS BIN YAHAYA" userId="d64ec7ae-2618-4a4c-938c-98f5c38eaa81" providerId="ADAL" clId="{95904C7C-2300-4C32-A94F-52A5CAE36A27}" dt="2023-02-26T04:43:57.277" v="92" actId="26606"/>
          <ac:picMkLst>
            <pc:docMk/>
            <pc:sldMk cId="1421001617" sldId="306"/>
            <ac:picMk id="4" creationId="{4EB0936F-0C31-1C51-38E2-B6675C0A1BDF}"/>
          </ac:picMkLst>
        </pc:picChg>
        <pc:cxnChg chg="add del">
          <ac:chgData name="MOHD FIRDAUS BIN YAHAYA" userId="d64ec7ae-2618-4a4c-938c-98f5c38eaa81" providerId="ADAL" clId="{95904C7C-2300-4C32-A94F-52A5CAE36A27}" dt="2023-02-26T04:43:48.259" v="89" actId="26606"/>
          <ac:cxnSpMkLst>
            <pc:docMk/>
            <pc:sldMk cId="1421001617" sldId="306"/>
            <ac:cxnSpMk id="30" creationId="{20E3A342-4D61-4E3F-AF90-1AB42AEB96CC}"/>
          </ac:cxnSpMkLst>
        </pc:cxnChg>
      </pc:sldChg>
      <pc:sldChg chg="del">
        <pc:chgData name="MOHD FIRDAUS BIN YAHAYA" userId="d64ec7ae-2618-4a4c-938c-98f5c38eaa81" providerId="ADAL" clId="{95904C7C-2300-4C32-A94F-52A5CAE36A27}" dt="2023-02-26T04:43:00.132" v="84" actId="47"/>
        <pc:sldMkLst>
          <pc:docMk/>
          <pc:sldMk cId="2403095009" sldId="307"/>
        </pc:sldMkLst>
      </pc:sldChg>
      <pc:sldChg chg="del">
        <pc:chgData name="MOHD FIRDAUS BIN YAHAYA" userId="d64ec7ae-2618-4a4c-938c-98f5c38eaa81" providerId="ADAL" clId="{95904C7C-2300-4C32-A94F-52A5CAE36A27}" dt="2023-02-26T04:43:00.132" v="84" actId="47"/>
        <pc:sldMkLst>
          <pc:docMk/>
          <pc:sldMk cId="3010896687" sldId="308"/>
        </pc:sldMkLst>
      </pc:sldChg>
      <pc:sldChg chg="modSp del mod">
        <pc:chgData name="MOHD FIRDAUS BIN YAHAYA" userId="d64ec7ae-2618-4a4c-938c-98f5c38eaa81" providerId="ADAL" clId="{95904C7C-2300-4C32-A94F-52A5CAE36A27}" dt="2023-02-26T04:43:00.132" v="84" actId="47"/>
        <pc:sldMkLst>
          <pc:docMk/>
          <pc:sldMk cId="234039039" sldId="309"/>
        </pc:sldMkLst>
        <pc:spChg chg="mod">
          <ac:chgData name="MOHD FIRDAUS BIN YAHAYA" userId="d64ec7ae-2618-4a4c-938c-98f5c38eaa81" providerId="ADAL" clId="{95904C7C-2300-4C32-A94F-52A5CAE36A27}" dt="2023-02-26T04:42:34.864" v="74" actId="1076"/>
          <ac:spMkLst>
            <pc:docMk/>
            <pc:sldMk cId="234039039" sldId="309"/>
            <ac:spMk id="6" creationId="{061007F2-A732-3AAC-C872-14E4FA9268BE}"/>
          </ac:spMkLst>
        </pc:spChg>
        <pc:grpChg chg="mod">
          <ac:chgData name="MOHD FIRDAUS BIN YAHAYA" userId="d64ec7ae-2618-4a4c-938c-98f5c38eaa81" providerId="ADAL" clId="{95904C7C-2300-4C32-A94F-52A5CAE36A27}" dt="2023-02-26T04:42:37.772" v="75" actId="1076"/>
          <ac:grpSpMkLst>
            <pc:docMk/>
            <pc:sldMk cId="234039039" sldId="309"/>
            <ac:grpSpMk id="26" creationId="{4F568A02-6D89-1370-8117-A74902EC7A85}"/>
          </ac:grpSpMkLst>
        </pc:grpChg>
      </pc:sldChg>
      <pc:sldChg chg="del">
        <pc:chgData name="MOHD FIRDAUS BIN YAHAYA" userId="d64ec7ae-2618-4a4c-938c-98f5c38eaa81" providerId="ADAL" clId="{95904C7C-2300-4C32-A94F-52A5CAE36A27}" dt="2023-02-26T04:43:00.132" v="84" actId="47"/>
        <pc:sldMkLst>
          <pc:docMk/>
          <pc:sldMk cId="3652697972" sldId="310"/>
        </pc:sldMkLst>
      </pc:sldChg>
      <pc:sldChg chg="del">
        <pc:chgData name="MOHD FIRDAUS BIN YAHAYA" userId="d64ec7ae-2618-4a4c-938c-98f5c38eaa81" providerId="ADAL" clId="{95904C7C-2300-4C32-A94F-52A5CAE36A27}" dt="2023-02-26T04:43:00.132" v="84" actId="47"/>
        <pc:sldMkLst>
          <pc:docMk/>
          <pc:sldMk cId="2286557280" sldId="311"/>
        </pc:sldMkLst>
      </pc:sldChg>
      <pc:sldChg chg="addSp modSp add del mod">
        <pc:chgData name="MOHD FIRDAUS BIN YAHAYA" userId="d64ec7ae-2618-4a4c-938c-98f5c38eaa81" providerId="ADAL" clId="{95904C7C-2300-4C32-A94F-52A5CAE36A27}" dt="2023-02-27T02:41:43.530" v="4093" actId="207"/>
        <pc:sldMkLst>
          <pc:docMk/>
          <pc:sldMk cId="3336006262" sldId="314"/>
        </pc:sldMkLst>
        <pc:picChg chg="add mod">
          <ac:chgData name="MOHD FIRDAUS BIN YAHAYA" userId="d64ec7ae-2618-4a4c-938c-98f5c38eaa81" providerId="ADAL" clId="{95904C7C-2300-4C32-A94F-52A5CAE36A27}" dt="2023-02-27T02:41:43.530" v="4093" actId="207"/>
          <ac:picMkLst>
            <pc:docMk/>
            <pc:sldMk cId="3336006262" sldId="314"/>
            <ac:picMk id="5" creationId="{D8ECD30F-F59A-698F-F145-C9A4DAB21A61}"/>
          </ac:picMkLst>
        </pc:picChg>
      </pc:sldChg>
      <pc:sldChg chg="addSp modSp add del mod">
        <pc:chgData name="MOHD FIRDAUS BIN YAHAYA" userId="d64ec7ae-2618-4a4c-938c-98f5c38eaa81" providerId="ADAL" clId="{95904C7C-2300-4C32-A94F-52A5CAE36A27}" dt="2023-02-27T02:41:21.737" v="4089" actId="1076"/>
        <pc:sldMkLst>
          <pc:docMk/>
          <pc:sldMk cId="3557170592" sldId="315"/>
        </pc:sldMkLst>
        <pc:picChg chg="add mod">
          <ac:chgData name="MOHD FIRDAUS BIN YAHAYA" userId="d64ec7ae-2618-4a4c-938c-98f5c38eaa81" providerId="ADAL" clId="{95904C7C-2300-4C32-A94F-52A5CAE36A27}" dt="2023-02-27T02:41:21.737" v="4089" actId="1076"/>
          <ac:picMkLst>
            <pc:docMk/>
            <pc:sldMk cId="3557170592" sldId="315"/>
            <ac:picMk id="2" creationId="{B0C52E1B-3B94-8A2D-8F4E-65B27B37229A}"/>
          </ac:picMkLst>
        </pc:picChg>
      </pc:sldChg>
      <pc:sldChg chg="del">
        <pc:chgData name="MOHD FIRDAUS BIN YAHAYA" userId="d64ec7ae-2618-4a4c-938c-98f5c38eaa81" providerId="ADAL" clId="{95904C7C-2300-4C32-A94F-52A5CAE36A27}" dt="2023-02-27T02:46:42.593" v="4154" actId="47"/>
        <pc:sldMkLst>
          <pc:docMk/>
          <pc:sldMk cId="3354339784" sldId="316"/>
        </pc:sldMkLst>
      </pc:sldChg>
      <pc:sldChg chg="del">
        <pc:chgData name="MOHD FIRDAUS BIN YAHAYA" userId="d64ec7ae-2618-4a4c-938c-98f5c38eaa81" providerId="ADAL" clId="{95904C7C-2300-4C32-A94F-52A5CAE36A27}" dt="2023-02-27T02:46:41.086" v="4153" actId="47"/>
        <pc:sldMkLst>
          <pc:docMk/>
          <pc:sldMk cId="3237357398" sldId="317"/>
        </pc:sldMkLst>
      </pc:sldChg>
      <pc:sldChg chg="addSp modSp add del mod">
        <pc:chgData name="MOHD FIRDAUS BIN YAHAYA" userId="d64ec7ae-2618-4a4c-938c-98f5c38eaa81" providerId="ADAL" clId="{95904C7C-2300-4C32-A94F-52A5CAE36A27}" dt="2023-02-27T02:41:34.101" v="4091" actId="1076"/>
        <pc:sldMkLst>
          <pc:docMk/>
          <pc:sldMk cId="2240549576" sldId="318"/>
        </pc:sldMkLst>
        <pc:picChg chg="add mod">
          <ac:chgData name="MOHD FIRDAUS BIN YAHAYA" userId="d64ec7ae-2618-4a4c-938c-98f5c38eaa81" providerId="ADAL" clId="{95904C7C-2300-4C32-A94F-52A5CAE36A27}" dt="2023-02-27T02:41:34.101" v="4091" actId="1076"/>
          <ac:picMkLst>
            <pc:docMk/>
            <pc:sldMk cId="2240549576" sldId="318"/>
            <ac:picMk id="3" creationId="{5BC4BDBE-2574-472A-9C59-6C3A7D172889}"/>
          </ac:picMkLst>
        </pc:picChg>
        <pc:picChg chg="mod">
          <ac:chgData name="MOHD FIRDAUS BIN YAHAYA" userId="d64ec7ae-2618-4a4c-938c-98f5c38eaa81" providerId="ADAL" clId="{95904C7C-2300-4C32-A94F-52A5CAE36A27}" dt="2023-02-27T02:40:07.552" v="4082" actId="1076"/>
          <ac:picMkLst>
            <pc:docMk/>
            <pc:sldMk cId="2240549576" sldId="318"/>
            <ac:picMk id="4" creationId="{880AF309-7A8B-93DD-D49F-CCDEAB4C7BA2}"/>
          </ac:picMkLst>
        </pc:picChg>
      </pc:sldChg>
      <pc:sldChg chg="del">
        <pc:chgData name="MOHD FIRDAUS BIN YAHAYA" userId="d64ec7ae-2618-4a4c-938c-98f5c38eaa81" providerId="ADAL" clId="{95904C7C-2300-4C32-A94F-52A5CAE36A27}" dt="2023-02-26T04:37:36.209" v="7" actId="47"/>
        <pc:sldMkLst>
          <pc:docMk/>
          <pc:sldMk cId="2882828224" sldId="319"/>
        </pc:sldMkLst>
      </pc:sldChg>
      <pc:sldChg chg="addSp delSp modSp mod modTransition setBg modClrScheme setClrOvrMap delDesignElem chgLayout">
        <pc:chgData name="MOHD FIRDAUS BIN YAHAYA" userId="d64ec7ae-2618-4a4c-938c-98f5c38eaa81" providerId="ADAL" clId="{95904C7C-2300-4C32-A94F-52A5CAE36A27}" dt="2023-02-27T07:19:51.330" v="5452" actId="113"/>
        <pc:sldMkLst>
          <pc:docMk/>
          <pc:sldMk cId="2912402227" sldId="320"/>
        </pc:sldMkLst>
        <pc:spChg chg="add mod ord">
          <ac:chgData name="MOHD FIRDAUS BIN YAHAYA" userId="d64ec7ae-2618-4a4c-938c-98f5c38eaa81" providerId="ADAL" clId="{95904C7C-2300-4C32-A94F-52A5CAE36A27}" dt="2023-02-27T07:19:51.330" v="5452" actId="113"/>
          <ac:spMkLst>
            <pc:docMk/>
            <pc:sldMk cId="2912402227" sldId="320"/>
            <ac:spMk id="2" creationId="{5E52E3DB-CFDA-F7A6-0212-59743834B070}"/>
          </ac:spMkLst>
        </pc:spChg>
        <pc:spChg chg="add del mod ord">
          <ac:chgData name="MOHD FIRDAUS BIN YAHAYA" userId="d64ec7ae-2618-4a4c-938c-98f5c38eaa81" providerId="ADAL" clId="{95904C7C-2300-4C32-A94F-52A5CAE36A27}" dt="2023-02-27T03:00:35.898" v="4508" actId="700"/>
          <ac:spMkLst>
            <pc:docMk/>
            <pc:sldMk cId="2912402227" sldId="320"/>
            <ac:spMk id="3" creationId="{F65BD7EA-7C05-BFFE-987E-923FD8B81606}"/>
          </ac:spMkLst>
        </pc:spChg>
        <pc:spChg chg="add del">
          <ac:chgData name="MOHD FIRDAUS BIN YAHAYA" userId="d64ec7ae-2618-4a4c-938c-98f5c38eaa81" providerId="ADAL" clId="{95904C7C-2300-4C32-A94F-52A5CAE36A27}" dt="2023-02-27T03:00:40.213" v="4510" actId="26606"/>
          <ac:spMkLst>
            <pc:docMk/>
            <pc:sldMk cId="2912402227" sldId="320"/>
            <ac:spMk id="4" creationId="{D278ADA9-6383-4BDD-80D2-8899A402687B}"/>
          </ac:spMkLst>
        </pc:spChg>
        <pc:spChg chg="add del">
          <ac:chgData name="MOHD FIRDAUS BIN YAHAYA" userId="d64ec7ae-2618-4a4c-938c-98f5c38eaa81" providerId="ADAL" clId="{95904C7C-2300-4C32-A94F-52A5CAE36A27}" dt="2023-02-27T03:00:40.213" v="4510" actId="26606"/>
          <ac:spMkLst>
            <pc:docMk/>
            <pc:sldMk cId="2912402227" sldId="320"/>
            <ac:spMk id="5" creationId="{484B7147-B0F6-40ED-B5A2-FF72BC8198B6}"/>
          </ac:spMkLst>
        </pc:spChg>
        <pc:spChg chg="add del">
          <ac:chgData name="MOHD FIRDAUS BIN YAHAYA" userId="d64ec7ae-2618-4a4c-938c-98f5c38eaa81" providerId="ADAL" clId="{95904C7C-2300-4C32-A94F-52A5CAE36A27}" dt="2023-02-27T03:00:40.213" v="4510" actId="26606"/>
          <ac:spMkLst>
            <pc:docMk/>
            <pc:sldMk cId="2912402227" sldId="320"/>
            <ac:spMk id="6" creationId="{B36D2DE0-0628-4A9A-A59D-7BA8B5EB3022}"/>
          </ac:spMkLst>
        </pc:spChg>
        <pc:spChg chg="add del">
          <ac:chgData name="MOHD FIRDAUS BIN YAHAYA" userId="d64ec7ae-2618-4a4c-938c-98f5c38eaa81" providerId="ADAL" clId="{95904C7C-2300-4C32-A94F-52A5CAE36A27}" dt="2023-02-27T03:00:31.703" v="4507" actId="700"/>
          <ac:spMkLst>
            <pc:docMk/>
            <pc:sldMk cId="2912402227" sldId="320"/>
            <ac:spMk id="7" creationId="{4E1BEB12-92AF-4445-98AD-4C7756E7C93B}"/>
          </ac:spMkLst>
        </pc:spChg>
        <pc:spChg chg="add del">
          <ac:chgData name="MOHD FIRDAUS BIN YAHAYA" userId="d64ec7ae-2618-4a4c-938c-98f5c38eaa81" providerId="ADAL" clId="{95904C7C-2300-4C32-A94F-52A5CAE36A27}" dt="2023-02-27T03:00:40.213" v="4510" actId="26606"/>
          <ac:spMkLst>
            <pc:docMk/>
            <pc:sldMk cId="2912402227" sldId="320"/>
            <ac:spMk id="8" creationId="{48E405C9-94BE-41DA-928C-DEC9A8550E9F}"/>
          </ac:spMkLst>
        </pc:spChg>
        <pc:spChg chg="add del">
          <ac:chgData name="MOHD FIRDAUS BIN YAHAYA" userId="d64ec7ae-2618-4a4c-938c-98f5c38eaa81" providerId="ADAL" clId="{95904C7C-2300-4C32-A94F-52A5CAE36A27}" dt="2023-02-27T03:00:31.703" v="4507" actId="700"/>
          <ac:spMkLst>
            <pc:docMk/>
            <pc:sldMk cId="2912402227" sldId="320"/>
            <ac:spMk id="9" creationId="{D0522C2C-7B5C-48A7-A969-03941E5D2E76}"/>
          </ac:spMkLst>
        </pc:spChg>
        <pc:spChg chg="add del">
          <ac:chgData name="MOHD FIRDAUS BIN YAHAYA" userId="d64ec7ae-2618-4a4c-938c-98f5c38eaa81" providerId="ADAL" clId="{95904C7C-2300-4C32-A94F-52A5CAE36A27}" dt="2023-02-27T03:00:40.213" v="4510" actId="26606"/>
          <ac:spMkLst>
            <pc:docMk/>
            <pc:sldMk cId="2912402227" sldId="320"/>
            <ac:spMk id="10" creationId="{D2091A72-D5BB-42AC-8FD3-F7747D90861E}"/>
          </ac:spMkLst>
        </pc:spChg>
        <pc:spChg chg="add del">
          <ac:chgData name="MOHD FIRDAUS BIN YAHAYA" userId="d64ec7ae-2618-4a4c-938c-98f5c38eaa81" providerId="ADAL" clId="{95904C7C-2300-4C32-A94F-52A5CAE36A27}" dt="2023-02-27T03:00:31.703" v="4507" actId="700"/>
          <ac:spMkLst>
            <pc:docMk/>
            <pc:sldMk cId="2912402227" sldId="320"/>
            <ac:spMk id="11" creationId="{9C682A1A-5B2D-4111-BBD6-620165633E5B}"/>
          </ac:spMkLst>
        </pc:spChg>
        <pc:spChg chg="add del">
          <ac:chgData name="MOHD FIRDAUS BIN YAHAYA" userId="d64ec7ae-2618-4a4c-938c-98f5c38eaa81" providerId="ADAL" clId="{95904C7C-2300-4C32-A94F-52A5CAE36A27}" dt="2023-02-27T03:00:31.703" v="4507" actId="700"/>
          <ac:spMkLst>
            <pc:docMk/>
            <pc:sldMk cId="2912402227" sldId="320"/>
            <ac:spMk id="13" creationId="{D6EE29F2-D77F-4BD0-A20B-334D316A1C9D}"/>
          </ac:spMkLst>
        </pc:spChg>
        <pc:spChg chg="add del">
          <ac:chgData name="MOHD FIRDAUS BIN YAHAYA" userId="d64ec7ae-2618-4a4c-938c-98f5c38eaa81" providerId="ADAL" clId="{95904C7C-2300-4C32-A94F-52A5CAE36A27}" dt="2023-02-27T03:00:31.703" v="4507" actId="700"/>
          <ac:spMkLst>
            <pc:docMk/>
            <pc:sldMk cId="2912402227" sldId="320"/>
            <ac:spMk id="15" creationId="{22D09ED2-868F-42C6-866E-F92E0CEF314F}"/>
          </ac:spMkLst>
        </pc:spChg>
        <pc:spChg chg="add del">
          <ac:chgData name="MOHD FIRDAUS BIN YAHAYA" userId="d64ec7ae-2618-4a4c-938c-98f5c38eaa81" providerId="ADAL" clId="{95904C7C-2300-4C32-A94F-52A5CAE36A27}" dt="2023-02-27T03:00:40.213" v="4510" actId="26606"/>
          <ac:spMkLst>
            <pc:docMk/>
            <pc:sldMk cId="2912402227" sldId="320"/>
            <ac:spMk id="17" creationId="{6ED12BFC-A737-46AF-8411-481112D54B0C}"/>
          </ac:spMkLst>
        </pc:spChg>
        <pc:spChg chg="add del">
          <ac:chgData name="MOHD FIRDAUS BIN YAHAYA" userId="d64ec7ae-2618-4a4c-938c-98f5c38eaa81" providerId="ADAL" clId="{95904C7C-2300-4C32-A94F-52A5CAE36A27}" dt="2023-02-27T03:00:42.360" v="4512" actId="26606"/>
          <ac:spMkLst>
            <pc:docMk/>
            <pc:sldMk cId="2912402227" sldId="320"/>
            <ac:spMk id="19" creationId="{66B332A4-D438-4773-A77F-5ED49A448D9D}"/>
          </ac:spMkLst>
        </pc:spChg>
        <pc:spChg chg="add del">
          <ac:chgData name="MOHD FIRDAUS BIN YAHAYA" userId="d64ec7ae-2618-4a4c-938c-98f5c38eaa81" providerId="ADAL" clId="{95904C7C-2300-4C32-A94F-52A5CAE36A27}" dt="2023-02-27T03:00:42.360" v="4512" actId="26606"/>
          <ac:spMkLst>
            <pc:docMk/>
            <pc:sldMk cId="2912402227" sldId="320"/>
            <ac:spMk id="20" creationId="{DF9AD32D-FF05-44F4-BD4D-9CEE89B71EB9}"/>
          </ac:spMkLst>
        </pc:spChg>
        <pc:spChg chg="add del">
          <ac:chgData name="MOHD FIRDAUS BIN YAHAYA" userId="d64ec7ae-2618-4a4c-938c-98f5c38eaa81" providerId="ADAL" clId="{95904C7C-2300-4C32-A94F-52A5CAE36A27}" dt="2023-02-27T03:00:43.410" v="4514" actId="26606"/>
          <ac:spMkLst>
            <pc:docMk/>
            <pc:sldMk cId="2912402227" sldId="320"/>
            <ac:spMk id="22" creationId="{ED8E54F9-849C-4865-8C5E-FD967B81D756}"/>
          </ac:spMkLst>
        </pc:spChg>
        <pc:spChg chg="add del">
          <ac:chgData name="MOHD FIRDAUS BIN YAHAYA" userId="d64ec7ae-2618-4a4c-938c-98f5c38eaa81" providerId="ADAL" clId="{95904C7C-2300-4C32-A94F-52A5CAE36A27}" dt="2023-02-27T03:00:43.410" v="4514" actId="26606"/>
          <ac:spMkLst>
            <pc:docMk/>
            <pc:sldMk cId="2912402227" sldId="320"/>
            <ac:spMk id="23" creationId="{391AE6B3-1D2D-4C67-A4DB-888635B527AC}"/>
          </ac:spMkLst>
        </pc:spChg>
        <pc:spChg chg="add del">
          <ac:chgData name="MOHD FIRDAUS BIN YAHAYA" userId="d64ec7ae-2618-4a4c-938c-98f5c38eaa81" providerId="ADAL" clId="{95904C7C-2300-4C32-A94F-52A5CAE36A27}" dt="2023-02-27T03:00:43.410" v="4514" actId="26606"/>
          <ac:spMkLst>
            <pc:docMk/>
            <pc:sldMk cId="2912402227" sldId="320"/>
            <ac:spMk id="24" creationId="{6D080EC2-42B5-4E04-BBF7-F0BC5CB7C997}"/>
          </ac:spMkLst>
        </pc:spChg>
        <pc:spChg chg="add del">
          <ac:chgData name="MOHD FIRDAUS BIN YAHAYA" userId="d64ec7ae-2618-4a4c-938c-98f5c38eaa81" providerId="ADAL" clId="{95904C7C-2300-4C32-A94F-52A5CAE36A27}" dt="2023-02-27T03:00:44.241" v="4516" actId="26606"/>
          <ac:spMkLst>
            <pc:docMk/>
            <pc:sldMk cId="2912402227" sldId="320"/>
            <ac:spMk id="26" creationId="{9AFC454B-A080-4D23-B177-6D5356C6E6EF}"/>
          </ac:spMkLst>
        </pc:spChg>
        <pc:spChg chg="add del">
          <ac:chgData name="MOHD FIRDAUS BIN YAHAYA" userId="d64ec7ae-2618-4a4c-938c-98f5c38eaa81" providerId="ADAL" clId="{95904C7C-2300-4C32-A94F-52A5CAE36A27}" dt="2023-02-27T03:00:44.241" v="4516" actId="26606"/>
          <ac:spMkLst>
            <pc:docMk/>
            <pc:sldMk cId="2912402227" sldId="320"/>
            <ac:spMk id="27" creationId="{D0522C2C-7B5C-48A7-A969-03941E5D2E76}"/>
          </ac:spMkLst>
        </pc:spChg>
        <pc:spChg chg="add del">
          <ac:chgData name="MOHD FIRDAUS BIN YAHAYA" userId="d64ec7ae-2618-4a4c-938c-98f5c38eaa81" providerId="ADAL" clId="{95904C7C-2300-4C32-A94F-52A5CAE36A27}" dt="2023-02-27T03:00:44.241" v="4516" actId="26606"/>
          <ac:spMkLst>
            <pc:docMk/>
            <pc:sldMk cId="2912402227" sldId="320"/>
            <ac:spMk id="28" creationId="{9C682A1A-5B2D-4111-BBD6-620165633E5B}"/>
          </ac:spMkLst>
        </pc:spChg>
        <pc:spChg chg="add del">
          <ac:chgData name="MOHD FIRDAUS BIN YAHAYA" userId="d64ec7ae-2618-4a4c-938c-98f5c38eaa81" providerId="ADAL" clId="{95904C7C-2300-4C32-A94F-52A5CAE36A27}" dt="2023-02-27T03:00:44.241" v="4516" actId="26606"/>
          <ac:spMkLst>
            <pc:docMk/>
            <pc:sldMk cId="2912402227" sldId="320"/>
            <ac:spMk id="29" creationId="{D6EE29F2-D77F-4BD0-A20B-334D316A1C9D}"/>
          </ac:spMkLst>
        </pc:spChg>
        <pc:spChg chg="add del">
          <ac:chgData name="MOHD FIRDAUS BIN YAHAYA" userId="d64ec7ae-2618-4a4c-938c-98f5c38eaa81" providerId="ADAL" clId="{95904C7C-2300-4C32-A94F-52A5CAE36A27}" dt="2023-02-27T03:00:44.241" v="4516" actId="26606"/>
          <ac:spMkLst>
            <pc:docMk/>
            <pc:sldMk cId="2912402227" sldId="320"/>
            <ac:spMk id="30" creationId="{22D09ED2-868F-42C6-866E-F92E0CEF314F}"/>
          </ac:spMkLst>
        </pc:spChg>
        <pc:spChg chg="add del">
          <ac:chgData name="MOHD FIRDAUS BIN YAHAYA" userId="d64ec7ae-2618-4a4c-938c-98f5c38eaa81" providerId="ADAL" clId="{95904C7C-2300-4C32-A94F-52A5CAE36A27}" dt="2023-02-27T03:00:45.839" v="4518" actId="26606"/>
          <ac:spMkLst>
            <pc:docMk/>
            <pc:sldMk cId="2912402227" sldId="320"/>
            <ac:spMk id="32" creationId="{66B332A4-D438-4773-A77F-5ED49A448D9D}"/>
          </ac:spMkLst>
        </pc:spChg>
        <pc:spChg chg="add del">
          <ac:chgData name="MOHD FIRDAUS BIN YAHAYA" userId="d64ec7ae-2618-4a4c-938c-98f5c38eaa81" providerId="ADAL" clId="{95904C7C-2300-4C32-A94F-52A5CAE36A27}" dt="2023-02-27T03:00:45.839" v="4518" actId="26606"/>
          <ac:spMkLst>
            <pc:docMk/>
            <pc:sldMk cId="2912402227" sldId="320"/>
            <ac:spMk id="33" creationId="{DF9AD32D-FF05-44F4-BD4D-9CEE89B71EB9}"/>
          </ac:spMkLst>
        </pc:spChg>
        <pc:spChg chg="add del">
          <ac:chgData name="MOHD FIRDAUS BIN YAHAYA" userId="d64ec7ae-2618-4a4c-938c-98f5c38eaa81" providerId="ADAL" clId="{95904C7C-2300-4C32-A94F-52A5CAE36A27}" dt="2023-02-27T03:01:22.019" v="4523" actId="26606"/>
          <ac:spMkLst>
            <pc:docMk/>
            <pc:sldMk cId="2912402227" sldId="320"/>
            <ac:spMk id="35" creationId="{4E1BEB12-92AF-4445-98AD-4C7756E7C93B}"/>
          </ac:spMkLst>
        </pc:spChg>
        <pc:spChg chg="add del">
          <ac:chgData name="MOHD FIRDAUS BIN YAHAYA" userId="d64ec7ae-2618-4a4c-938c-98f5c38eaa81" providerId="ADAL" clId="{95904C7C-2300-4C32-A94F-52A5CAE36A27}" dt="2023-02-27T03:01:22.019" v="4523" actId="26606"/>
          <ac:spMkLst>
            <pc:docMk/>
            <pc:sldMk cId="2912402227" sldId="320"/>
            <ac:spMk id="36" creationId="{D0522C2C-7B5C-48A7-A969-03941E5D2E76}"/>
          </ac:spMkLst>
        </pc:spChg>
        <pc:spChg chg="add del">
          <ac:chgData name="MOHD FIRDAUS BIN YAHAYA" userId="d64ec7ae-2618-4a4c-938c-98f5c38eaa81" providerId="ADAL" clId="{95904C7C-2300-4C32-A94F-52A5CAE36A27}" dt="2023-02-27T03:01:22.019" v="4523" actId="26606"/>
          <ac:spMkLst>
            <pc:docMk/>
            <pc:sldMk cId="2912402227" sldId="320"/>
            <ac:spMk id="37" creationId="{9C682A1A-5B2D-4111-BBD6-620165633E5B}"/>
          </ac:spMkLst>
        </pc:spChg>
        <pc:spChg chg="add del">
          <ac:chgData name="MOHD FIRDAUS BIN YAHAYA" userId="d64ec7ae-2618-4a4c-938c-98f5c38eaa81" providerId="ADAL" clId="{95904C7C-2300-4C32-A94F-52A5CAE36A27}" dt="2023-02-27T03:01:22.019" v="4523" actId="26606"/>
          <ac:spMkLst>
            <pc:docMk/>
            <pc:sldMk cId="2912402227" sldId="320"/>
            <ac:spMk id="38" creationId="{D6EE29F2-D77F-4BD0-A20B-334D316A1C9D}"/>
          </ac:spMkLst>
        </pc:spChg>
        <pc:spChg chg="add del">
          <ac:chgData name="MOHD FIRDAUS BIN YAHAYA" userId="d64ec7ae-2618-4a4c-938c-98f5c38eaa81" providerId="ADAL" clId="{95904C7C-2300-4C32-A94F-52A5CAE36A27}" dt="2023-02-27T03:01:22.019" v="4523" actId="26606"/>
          <ac:spMkLst>
            <pc:docMk/>
            <pc:sldMk cId="2912402227" sldId="320"/>
            <ac:spMk id="39" creationId="{22D09ED2-868F-42C6-866E-F92E0CEF314F}"/>
          </ac:spMkLst>
        </pc:spChg>
        <pc:spChg chg="add del">
          <ac:chgData name="MOHD FIRDAUS BIN YAHAYA" userId="d64ec7ae-2618-4a4c-938c-98f5c38eaa81" providerId="ADAL" clId="{95904C7C-2300-4C32-A94F-52A5CAE36A27}" dt="2023-02-27T03:01:22.015" v="4522" actId="26606"/>
          <ac:spMkLst>
            <pc:docMk/>
            <pc:sldMk cId="2912402227" sldId="320"/>
            <ac:spMk id="44" creationId="{E91DC736-0EF8-4F87-9146-EBF1D2EE4D3D}"/>
          </ac:spMkLst>
        </pc:spChg>
        <pc:spChg chg="add del">
          <ac:chgData name="MOHD FIRDAUS BIN YAHAYA" userId="d64ec7ae-2618-4a4c-938c-98f5c38eaa81" providerId="ADAL" clId="{95904C7C-2300-4C32-A94F-52A5CAE36A27}" dt="2023-02-27T03:01:22.015" v="4522" actId="26606"/>
          <ac:spMkLst>
            <pc:docMk/>
            <pc:sldMk cId="2912402227" sldId="320"/>
            <ac:spMk id="46" creationId="{097CD68E-23E3-4007-8847-CD0944C4F7BE}"/>
          </ac:spMkLst>
        </pc:spChg>
        <pc:spChg chg="add del">
          <ac:chgData name="MOHD FIRDAUS BIN YAHAYA" userId="d64ec7ae-2618-4a4c-938c-98f5c38eaa81" providerId="ADAL" clId="{95904C7C-2300-4C32-A94F-52A5CAE36A27}" dt="2023-02-27T03:01:22.015" v="4522" actId="26606"/>
          <ac:spMkLst>
            <pc:docMk/>
            <pc:sldMk cId="2912402227" sldId="320"/>
            <ac:spMk id="48" creationId="{AF2F604E-43BE-4DC3-B983-E071523364F8}"/>
          </ac:spMkLst>
        </pc:spChg>
        <pc:spChg chg="add del">
          <ac:chgData name="MOHD FIRDAUS BIN YAHAYA" userId="d64ec7ae-2618-4a4c-938c-98f5c38eaa81" providerId="ADAL" clId="{95904C7C-2300-4C32-A94F-52A5CAE36A27}" dt="2023-02-27T03:01:22.015" v="4522" actId="26606"/>
          <ac:spMkLst>
            <pc:docMk/>
            <pc:sldMk cId="2912402227" sldId="320"/>
            <ac:spMk id="50" creationId="{08C9B587-E65E-4B52-B37C-ABEBB6E87928}"/>
          </ac:spMkLst>
        </pc:spChg>
        <pc:spChg chg="add">
          <ac:chgData name="MOHD FIRDAUS BIN YAHAYA" userId="d64ec7ae-2618-4a4c-938c-98f5c38eaa81" providerId="ADAL" clId="{95904C7C-2300-4C32-A94F-52A5CAE36A27}" dt="2023-02-27T03:01:22.019" v="4523" actId="26606"/>
          <ac:spMkLst>
            <pc:docMk/>
            <pc:sldMk cId="2912402227" sldId="320"/>
            <ac:spMk id="52" creationId="{37C89E4B-3C9F-44B9-8B86-D9E3D112D8EC}"/>
          </ac:spMkLst>
        </pc:spChg>
        <pc:picChg chg="add mod">
          <ac:chgData name="MOHD FIRDAUS BIN YAHAYA" userId="d64ec7ae-2618-4a4c-938c-98f5c38eaa81" providerId="ADAL" clId="{95904C7C-2300-4C32-A94F-52A5CAE36A27}" dt="2023-02-27T03:01:22.019" v="4523" actId="26606"/>
          <ac:picMkLst>
            <pc:docMk/>
            <pc:sldMk cId="2912402227" sldId="320"/>
            <ac:picMk id="14" creationId="{89FD502D-254E-75CE-2998-39ABC4BA5735}"/>
          </ac:picMkLst>
        </pc:picChg>
        <pc:cxnChg chg="add">
          <ac:chgData name="MOHD FIRDAUS BIN YAHAYA" userId="d64ec7ae-2618-4a4c-938c-98f5c38eaa81" providerId="ADAL" clId="{95904C7C-2300-4C32-A94F-52A5CAE36A27}" dt="2023-02-27T03:01:22.019" v="4523" actId="26606"/>
          <ac:cxnSpMkLst>
            <pc:docMk/>
            <pc:sldMk cId="2912402227" sldId="320"/>
            <ac:cxnSpMk id="53" creationId="{AA2EAA10-076F-46BD-8F0F-B9A2FB77A85C}"/>
          </ac:cxnSpMkLst>
        </pc:cxnChg>
        <pc:cxnChg chg="add">
          <ac:chgData name="MOHD FIRDAUS BIN YAHAYA" userId="d64ec7ae-2618-4a4c-938c-98f5c38eaa81" providerId="ADAL" clId="{95904C7C-2300-4C32-A94F-52A5CAE36A27}" dt="2023-02-27T03:01:22.019" v="4523" actId="26606"/>
          <ac:cxnSpMkLst>
            <pc:docMk/>
            <pc:sldMk cId="2912402227" sldId="320"/>
            <ac:cxnSpMk id="54" creationId="{D891E407-403B-4764-86C9-33A56D3BCAA3}"/>
          </ac:cxnSpMkLst>
        </pc:cxnChg>
      </pc:sldChg>
      <pc:sldChg chg="addSp modSp mod modAnim modNotesTx">
        <pc:chgData name="MOHD FIRDAUS BIN YAHAYA" userId="d64ec7ae-2618-4a4c-938c-98f5c38eaa81" providerId="ADAL" clId="{95904C7C-2300-4C32-A94F-52A5CAE36A27}" dt="2023-02-27T06:41:28.472" v="4730"/>
        <pc:sldMkLst>
          <pc:docMk/>
          <pc:sldMk cId="3670891297" sldId="321"/>
        </pc:sldMkLst>
        <pc:spChg chg="add mod">
          <ac:chgData name="MOHD FIRDAUS BIN YAHAYA" userId="d64ec7ae-2618-4a4c-938c-98f5c38eaa81" providerId="ADAL" clId="{95904C7C-2300-4C32-A94F-52A5CAE36A27}" dt="2023-02-27T06:40:01.501" v="4726" actId="14100"/>
          <ac:spMkLst>
            <pc:docMk/>
            <pc:sldMk cId="3670891297" sldId="321"/>
            <ac:spMk id="3" creationId="{354A5865-D3D5-0496-9602-F399E96455A9}"/>
          </ac:spMkLst>
        </pc:spChg>
        <pc:spChg chg="add mod">
          <ac:chgData name="MOHD FIRDAUS BIN YAHAYA" userId="d64ec7ae-2618-4a4c-938c-98f5c38eaa81" providerId="ADAL" clId="{95904C7C-2300-4C32-A94F-52A5CAE36A27}" dt="2023-02-27T06:40:06.296" v="4727" actId="571"/>
          <ac:spMkLst>
            <pc:docMk/>
            <pc:sldMk cId="3670891297" sldId="321"/>
            <ac:spMk id="4" creationId="{BA1BE69A-2E89-8DA0-42FF-BD90EEFD40A8}"/>
          </ac:spMkLst>
        </pc:spChg>
        <pc:spChg chg="mod">
          <ac:chgData name="MOHD FIRDAUS BIN YAHAYA" userId="d64ec7ae-2618-4a4c-938c-98f5c38eaa81" providerId="ADAL" clId="{95904C7C-2300-4C32-A94F-52A5CAE36A27}" dt="2023-02-27T06:39:08.683" v="4714" actId="21"/>
          <ac:spMkLst>
            <pc:docMk/>
            <pc:sldMk cId="3670891297" sldId="321"/>
            <ac:spMk id="7" creationId="{890AAA78-6FE5-ECDF-D949-72BB5F9A174C}"/>
          </ac:spMkLst>
        </pc:spChg>
        <pc:spChg chg="mod">
          <ac:chgData name="MOHD FIRDAUS BIN YAHAYA" userId="d64ec7ae-2618-4a4c-938c-98f5c38eaa81" providerId="ADAL" clId="{95904C7C-2300-4C32-A94F-52A5CAE36A27}" dt="2023-02-27T06:39:56.711" v="4725" actId="6549"/>
          <ac:spMkLst>
            <pc:docMk/>
            <pc:sldMk cId="3670891297" sldId="321"/>
            <ac:spMk id="9" creationId="{52BBB94F-53EB-CD2A-7D8F-21875D96359C}"/>
          </ac:spMkLst>
        </pc:spChg>
      </pc:sldChg>
      <pc:sldChg chg="addSp modSp mod">
        <pc:chgData name="MOHD FIRDAUS BIN YAHAYA" userId="d64ec7ae-2618-4a4c-938c-98f5c38eaa81" providerId="ADAL" clId="{95904C7C-2300-4C32-A94F-52A5CAE36A27}" dt="2023-02-27T06:37:40.892" v="4700" actId="13926"/>
        <pc:sldMkLst>
          <pc:docMk/>
          <pc:sldMk cId="1723146583" sldId="322"/>
        </pc:sldMkLst>
        <pc:graphicFrameChg chg="mod">
          <ac:chgData name="MOHD FIRDAUS BIN YAHAYA" userId="d64ec7ae-2618-4a4c-938c-98f5c38eaa81" providerId="ADAL" clId="{95904C7C-2300-4C32-A94F-52A5CAE36A27}" dt="2023-02-27T06:37:40.892" v="4700" actId="13926"/>
          <ac:graphicFrameMkLst>
            <pc:docMk/>
            <pc:sldMk cId="1723146583" sldId="322"/>
            <ac:graphicFrameMk id="53" creationId="{BC98FBC1-CCE6-AB33-52BE-B52C73D83354}"/>
          </ac:graphicFrameMkLst>
        </pc:graphicFrameChg>
        <pc:picChg chg="add mod">
          <ac:chgData name="MOHD FIRDAUS BIN YAHAYA" userId="d64ec7ae-2618-4a4c-938c-98f5c38eaa81" providerId="ADAL" clId="{95904C7C-2300-4C32-A94F-52A5CAE36A27}" dt="2023-02-27T06:36:18.810" v="4655" actId="1076"/>
          <ac:picMkLst>
            <pc:docMk/>
            <pc:sldMk cId="1723146583" sldId="322"/>
            <ac:picMk id="2" creationId="{F0CD228E-15D4-7D72-8054-704D609ADD4E}"/>
          </ac:picMkLst>
        </pc:picChg>
      </pc:sldChg>
      <pc:sldChg chg="addSp delSp modSp mod ord modTransition setClrOvrMap">
        <pc:chgData name="MOHD FIRDAUS BIN YAHAYA" userId="d64ec7ae-2618-4a4c-938c-98f5c38eaa81" providerId="ADAL" clId="{95904C7C-2300-4C32-A94F-52A5CAE36A27}" dt="2023-02-27T08:18:46.548" v="5548"/>
        <pc:sldMkLst>
          <pc:docMk/>
          <pc:sldMk cId="1105239085" sldId="323"/>
        </pc:sldMkLst>
        <pc:spChg chg="mod">
          <ac:chgData name="MOHD FIRDAUS BIN YAHAYA" userId="d64ec7ae-2618-4a4c-938c-98f5c38eaa81" providerId="ADAL" clId="{95904C7C-2300-4C32-A94F-52A5CAE36A27}" dt="2023-02-27T01:30:25.137" v="3527" actId="20577"/>
          <ac:spMkLst>
            <pc:docMk/>
            <pc:sldMk cId="1105239085" sldId="323"/>
            <ac:spMk id="2" creationId="{1278E080-11D3-5B63-4D01-269561D6F06C}"/>
          </ac:spMkLst>
        </pc:spChg>
        <pc:spChg chg="mod">
          <ac:chgData name="MOHD FIRDAUS BIN YAHAYA" userId="d64ec7ae-2618-4a4c-938c-98f5c38eaa81" providerId="ADAL" clId="{95904C7C-2300-4C32-A94F-52A5CAE36A27}" dt="2023-02-27T01:30:33.864" v="3548" actId="20577"/>
          <ac:spMkLst>
            <pc:docMk/>
            <pc:sldMk cId="1105239085" sldId="323"/>
            <ac:spMk id="3" creationId="{D1515AF1-AA4D-D6BE-6189-445CD7319FA8}"/>
          </ac:spMkLst>
        </pc:spChg>
        <pc:spChg chg="add del">
          <ac:chgData name="MOHD FIRDAUS BIN YAHAYA" userId="d64ec7ae-2618-4a4c-938c-98f5c38eaa81" providerId="ADAL" clId="{95904C7C-2300-4C32-A94F-52A5CAE36A27}" dt="2023-02-27T01:30:10.453" v="3521" actId="26606"/>
          <ac:spMkLst>
            <pc:docMk/>
            <pc:sldMk cId="1105239085" sldId="323"/>
            <ac:spMk id="9" creationId="{6BF89811-EF86-4F24-8973-3749C8FBCF2C}"/>
          </ac:spMkLst>
        </pc:spChg>
        <pc:spChg chg="add del">
          <ac:chgData name="MOHD FIRDAUS BIN YAHAYA" userId="d64ec7ae-2618-4a4c-938c-98f5c38eaa81" providerId="ADAL" clId="{95904C7C-2300-4C32-A94F-52A5CAE36A27}" dt="2023-02-27T01:30:10.453" v="3521" actId="26606"/>
          <ac:spMkLst>
            <pc:docMk/>
            <pc:sldMk cId="1105239085" sldId="323"/>
            <ac:spMk id="15" creationId="{19419667-6EB3-488D-8BD4-9D972AC1100D}"/>
          </ac:spMkLst>
        </pc:spChg>
        <pc:spChg chg="add del">
          <ac:chgData name="MOHD FIRDAUS BIN YAHAYA" userId="d64ec7ae-2618-4a4c-938c-98f5c38eaa81" providerId="ADAL" clId="{95904C7C-2300-4C32-A94F-52A5CAE36A27}" dt="2023-02-27T01:30:07.801" v="3518" actId="26606"/>
          <ac:spMkLst>
            <pc:docMk/>
            <pc:sldMk cId="1105239085" sldId="323"/>
            <ac:spMk id="20" creationId="{DCF1FFC3-D020-43C3-8B93-EF6BEFC46DD6}"/>
          </ac:spMkLst>
        </pc:spChg>
        <pc:spChg chg="add del">
          <ac:chgData name="MOHD FIRDAUS BIN YAHAYA" userId="d64ec7ae-2618-4a4c-938c-98f5c38eaa81" providerId="ADAL" clId="{95904C7C-2300-4C32-A94F-52A5CAE36A27}" dt="2023-02-27T01:30:10.448" v="3520" actId="26606"/>
          <ac:spMkLst>
            <pc:docMk/>
            <pc:sldMk cId="1105239085" sldId="323"/>
            <ac:spMk id="24" creationId="{657F69E0-C4B0-4BEC-A689-4F8D877F05D4}"/>
          </ac:spMkLst>
        </pc:spChg>
        <pc:spChg chg="add del">
          <ac:chgData name="MOHD FIRDAUS BIN YAHAYA" userId="d64ec7ae-2618-4a4c-938c-98f5c38eaa81" providerId="ADAL" clId="{95904C7C-2300-4C32-A94F-52A5CAE36A27}" dt="2023-02-27T01:30:10.448" v="3520" actId="26606"/>
          <ac:spMkLst>
            <pc:docMk/>
            <pc:sldMk cId="1105239085" sldId="323"/>
            <ac:spMk id="25" creationId="{9F6380B4-6A1C-481E-8408-B4E6C75B9B81}"/>
          </ac:spMkLst>
        </pc:spChg>
        <pc:spChg chg="add">
          <ac:chgData name="MOHD FIRDAUS BIN YAHAYA" userId="d64ec7ae-2618-4a4c-938c-98f5c38eaa81" providerId="ADAL" clId="{95904C7C-2300-4C32-A94F-52A5CAE36A27}" dt="2023-02-27T01:30:10.453" v="3521" actId="26606"/>
          <ac:spMkLst>
            <pc:docMk/>
            <pc:sldMk cId="1105239085" sldId="323"/>
            <ac:spMk id="27" creationId="{DCF1FFC3-D020-43C3-8B93-EF6BEFC46DD6}"/>
          </ac:spMkLst>
        </pc:spChg>
        <pc:grpChg chg="add del">
          <ac:chgData name="MOHD FIRDAUS BIN YAHAYA" userId="d64ec7ae-2618-4a4c-938c-98f5c38eaa81" providerId="ADAL" clId="{95904C7C-2300-4C32-A94F-52A5CAE36A27}" dt="2023-02-27T01:30:10.453" v="3521" actId="26606"/>
          <ac:grpSpMkLst>
            <pc:docMk/>
            <pc:sldMk cId="1105239085" sldId="323"/>
            <ac:grpSpMk id="11" creationId="{C77639EA-C9D1-44CA-BBC0-30625E7CDBB0}"/>
          </ac:grpSpMkLst>
        </pc:grpChg>
        <pc:picChg chg="mod ord">
          <ac:chgData name="MOHD FIRDAUS BIN YAHAYA" userId="d64ec7ae-2618-4a4c-938c-98f5c38eaa81" providerId="ADAL" clId="{95904C7C-2300-4C32-A94F-52A5CAE36A27}" dt="2023-02-27T01:30:10.453" v="3521" actId="26606"/>
          <ac:picMkLst>
            <pc:docMk/>
            <pc:sldMk cId="1105239085" sldId="323"/>
            <ac:picMk id="5" creationId="{757A163B-67BA-DE3B-4C59-DEA51DE3C134}"/>
          </ac:picMkLst>
        </pc:picChg>
        <pc:cxnChg chg="add del">
          <ac:chgData name="MOHD FIRDAUS BIN YAHAYA" userId="d64ec7ae-2618-4a4c-938c-98f5c38eaa81" providerId="ADAL" clId="{95904C7C-2300-4C32-A94F-52A5CAE36A27}" dt="2023-02-27T01:30:07.801" v="3518" actId="26606"/>
          <ac:cxnSpMkLst>
            <pc:docMk/>
            <pc:sldMk cId="1105239085" sldId="323"/>
            <ac:cxnSpMk id="22" creationId="{16FC4A39-71B0-433B-AB94-CBFFA0DF90DF}"/>
          </ac:cxnSpMkLst>
        </pc:cxnChg>
        <pc:cxnChg chg="add">
          <ac:chgData name="MOHD FIRDAUS BIN YAHAYA" userId="d64ec7ae-2618-4a4c-938c-98f5c38eaa81" providerId="ADAL" clId="{95904C7C-2300-4C32-A94F-52A5CAE36A27}" dt="2023-02-27T01:30:10.453" v="3521" actId="26606"/>
          <ac:cxnSpMkLst>
            <pc:docMk/>
            <pc:sldMk cId="1105239085" sldId="323"/>
            <ac:cxnSpMk id="28" creationId="{16FC4A39-71B0-433B-AB94-CBFFA0DF90DF}"/>
          </ac:cxnSpMkLst>
        </pc:cxnChg>
      </pc:sldChg>
      <pc:sldChg chg="addSp modSp mod ord modTransition modAnim">
        <pc:chgData name="MOHD FIRDAUS BIN YAHAYA" userId="d64ec7ae-2618-4a4c-938c-98f5c38eaa81" providerId="ADAL" clId="{95904C7C-2300-4C32-A94F-52A5CAE36A27}" dt="2023-02-27T08:19:00.726" v="5551"/>
        <pc:sldMkLst>
          <pc:docMk/>
          <pc:sldMk cId="3161749934" sldId="324"/>
        </pc:sldMkLst>
        <pc:spChg chg="add mod">
          <ac:chgData name="MOHD FIRDAUS BIN YAHAYA" userId="d64ec7ae-2618-4a4c-938c-98f5c38eaa81" providerId="ADAL" clId="{95904C7C-2300-4C32-A94F-52A5CAE36A27}" dt="2023-02-26T04:54:08.305" v="352" actId="207"/>
          <ac:spMkLst>
            <pc:docMk/>
            <pc:sldMk cId="3161749934" sldId="324"/>
            <ac:spMk id="3" creationId="{95F1A128-B80E-B3A7-E362-FB980230CBEA}"/>
          </ac:spMkLst>
        </pc:spChg>
      </pc:sldChg>
      <pc:sldChg chg="del">
        <pc:chgData name="MOHD FIRDAUS BIN YAHAYA" userId="d64ec7ae-2618-4a4c-938c-98f5c38eaa81" providerId="ADAL" clId="{95904C7C-2300-4C32-A94F-52A5CAE36A27}" dt="2023-02-27T02:47:12.392" v="4155" actId="47"/>
        <pc:sldMkLst>
          <pc:docMk/>
          <pc:sldMk cId="3858885191" sldId="325"/>
        </pc:sldMkLst>
      </pc:sldChg>
      <pc:sldChg chg="addSp modSp mod ord modTransition">
        <pc:chgData name="MOHD FIRDAUS BIN YAHAYA" userId="d64ec7ae-2618-4a4c-938c-98f5c38eaa81" providerId="ADAL" clId="{95904C7C-2300-4C32-A94F-52A5CAE36A27}" dt="2023-02-27T02:38:27.551" v="4078"/>
        <pc:sldMkLst>
          <pc:docMk/>
          <pc:sldMk cId="632556216" sldId="326"/>
        </pc:sldMkLst>
        <pc:picChg chg="add mod">
          <ac:chgData name="MOHD FIRDAUS BIN YAHAYA" userId="d64ec7ae-2618-4a4c-938c-98f5c38eaa81" providerId="ADAL" clId="{95904C7C-2300-4C32-A94F-52A5CAE36A27}" dt="2023-02-27T02:35:48.676" v="4038" actId="1076"/>
          <ac:picMkLst>
            <pc:docMk/>
            <pc:sldMk cId="632556216" sldId="326"/>
            <ac:picMk id="4" creationId="{F2B3842D-98C7-B0E4-87F6-09AF0FE624BA}"/>
          </ac:picMkLst>
        </pc:picChg>
      </pc:sldChg>
      <pc:sldChg chg="ord">
        <pc:chgData name="MOHD FIRDAUS BIN YAHAYA" userId="d64ec7ae-2618-4a4c-938c-98f5c38eaa81" providerId="ADAL" clId="{95904C7C-2300-4C32-A94F-52A5CAE36A27}" dt="2023-02-27T07:02:57.596" v="4907"/>
        <pc:sldMkLst>
          <pc:docMk/>
          <pc:sldMk cId="3660519379" sldId="327"/>
        </pc:sldMkLst>
      </pc:sldChg>
      <pc:sldChg chg="del">
        <pc:chgData name="MOHD FIRDAUS BIN YAHAYA" userId="d64ec7ae-2618-4a4c-938c-98f5c38eaa81" providerId="ADAL" clId="{95904C7C-2300-4C32-A94F-52A5CAE36A27}" dt="2023-02-27T02:52:50.457" v="4346" actId="2696"/>
        <pc:sldMkLst>
          <pc:docMk/>
          <pc:sldMk cId="4142974895" sldId="328"/>
        </pc:sldMkLst>
      </pc:sldChg>
      <pc:sldChg chg="del">
        <pc:chgData name="MOHD FIRDAUS BIN YAHAYA" userId="d64ec7ae-2618-4a4c-938c-98f5c38eaa81" providerId="ADAL" clId="{95904C7C-2300-4C32-A94F-52A5CAE36A27}" dt="2023-02-27T02:52:50.457" v="4346" actId="2696"/>
        <pc:sldMkLst>
          <pc:docMk/>
          <pc:sldMk cId="2416001001" sldId="329"/>
        </pc:sldMkLst>
      </pc:sldChg>
      <pc:sldChg chg="del">
        <pc:chgData name="MOHD FIRDAUS BIN YAHAYA" userId="d64ec7ae-2618-4a4c-938c-98f5c38eaa81" providerId="ADAL" clId="{95904C7C-2300-4C32-A94F-52A5CAE36A27}" dt="2023-02-27T02:52:50.457" v="4346" actId="2696"/>
        <pc:sldMkLst>
          <pc:docMk/>
          <pc:sldMk cId="2678479400" sldId="330"/>
        </pc:sldMkLst>
      </pc:sldChg>
      <pc:sldChg chg="modTransition">
        <pc:chgData name="MOHD FIRDAUS BIN YAHAYA" userId="d64ec7ae-2618-4a4c-938c-98f5c38eaa81" providerId="ADAL" clId="{95904C7C-2300-4C32-A94F-52A5CAE36A27}" dt="2023-02-27T02:50:53.481" v="4343"/>
        <pc:sldMkLst>
          <pc:docMk/>
          <pc:sldMk cId="1964036496" sldId="331"/>
        </pc:sldMkLst>
      </pc:sldChg>
      <pc:sldChg chg="addSp delSp modSp mod modTransition setClrOvrMap">
        <pc:chgData name="MOHD FIRDAUS BIN YAHAYA" userId="d64ec7ae-2618-4a4c-938c-98f5c38eaa81" providerId="ADAL" clId="{95904C7C-2300-4C32-A94F-52A5CAE36A27}" dt="2023-02-27T02:50:53.481" v="4343"/>
        <pc:sldMkLst>
          <pc:docMk/>
          <pc:sldMk cId="3658990623" sldId="332"/>
        </pc:sldMkLst>
        <pc:spChg chg="mod">
          <ac:chgData name="MOHD FIRDAUS BIN YAHAYA" userId="d64ec7ae-2618-4a4c-938c-98f5c38eaa81" providerId="ADAL" clId="{95904C7C-2300-4C32-A94F-52A5CAE36A27}" dt="2023-02-27T02:50:25.716" v="4336" actId="26606"/>
          <ac:spMkLst>
            <pc:docMk/>
            <pc:sldMk cId="3658990623" sldId="332"/>
            <ac:spMk id="2" creationId="{3384E484-7CD2-7DA6-183B-8E1AC1B4FE03}"/>
          </ac:spMkLst>
        </pc:spChg>
        <pc:spChg chg="mod">
          <ac:chgData name="MOHD FIRDAUS BIN YAHAYA" userId="d64ec7ae-2618-4a4c-938c-98f5c38eaa81" providerId="ADAL" clId="{95904C7C-2300-4C32-A94F-52A5CAE36A27}" dt="2023-02-27T02:50:40.687" v="4342" actId="27636"/>
          <ac:spMkLst>
            <pc:docMk/>
            <pc:sldMk cId="3658990623" sldId="332"/>
            <ac:spMk id="3" creationId="{6D28E520-EAAF-3071-EB11-CD408C12A89C}"/>
          </ac:spMkLst>
        </pc:spChg>
        <pc:spChg chg="add del">
          <ac:chgData name="MOHD FIRDAUS BIN YAHAYA" userId="d64ec7ae-2618-4a4c-938c-98f5c38eaa81" providerId="ADAL" clId="{95904C7C-2300-4C32-A94F-52A5CAE36A27}" dt="2023-02-27T02:50:25.716" v="4336" actId="26606"/>
          <ac:spMkLst>
            <pc:docMk/>
            <pc:sldMk cId="3658990623" sldId="332"/>
            <ac:spMk id="24" creationId="{2B566528-1B12-4246-9431-5C2D7D081168}"/>
          </ac:spMkLst>
        </pc:spChg>
        <pc:spChg chg="add del">
          <ac:chgData name="MOHD FIRDAUS BIN YAHAYA" userId="d64ec7ae-2618-4a4c-938c-98f5c38eaa81" providerId="ADAL" clId="{95904C7C-2300-4C32-A94F-52A5CAE36A27}" dt="2023-02-27T02:50:25.716" v="4336" actId="26606"/>
          <ac:spMkLst>
            <pc:docMk/>
            <pc:sldMk cId="3658990623" sldId="332"/>
            <ac:spMk id="27" creationId="{D3F51FEB-38FB-4F6C-9F7B-2F2AFAB65463}"/>
          </ac:spMkLst>
        </pc:spChg>
        <pc:spChg chg="add del">
          <ac:chgData name="MOHD FIRDAUS BIN YAHAYA" userId="d64ec7ae-2618-4a4c-938c-98f5c38eaa81" providerId="ADAL" clId="{95904C7C-2300-4C32-A94F-52A5CAE36A27}" dt="2023-02-27T02:50:25.716" v="4336" actId="26606"/>
          <ac:spMkLst>
            <pc:docMk/>
            <pc:sldMk cId="3658990623" sldId="332"/>
            <ac:spMk id="28" creationId="{1E547BA6-BAE0-43BB-A7CA-60F69CE252F0}"/>
          </ac:spMkLst>
        </pc:spChg>
        <pc:spChg chg="add del">
          <ac:chgData name="MOHD FIRDAUS BIN YAHAYA" userId="d64ec7ae-2618-4a4c-938c-98f5c38eaa81" providerId="ADAL" clId="{95904C7C-2300-4C32-A94F-52A5CAE36A27}" dt="2023-02-27T02:50:13.481" v="4331" actId="26606"/>
          <ac:spMkLst>
            <pc:docMk/>
            <pc:sldMk cId="3658990623" sldId="332"/>
            <ac:spMk id="33" creationId="{09CFCDAF-46CE-4056-866C-5EE9122FDCAB}"/>
          </ac:spMkLst>
        </pc:spChg>
        <pc:spChg chg="add del">
          <ac:chgData name="MOHD FIRDAUS BIN YAHAYA" userId="d64ec7ae-2618-4a4c-938c-98f5c38eaa81" providerId="ADAL" clId="{95904C7C-2300-4C32-A94F-52A5CAE36A27}" dt="2023-02-27T02:50:13.481" v="4331" actId="26606"/>
          <ac:spMkLst>
            <pc:docMk/>
            <pc:sldMk cId="3658990623" sldId="332"/>
            <ac:spMk id="35" creationId="{9F587EB1-1674-4B8B-88AD-2A81FFFB5F36}"/>
          </ac:spMkLst>
        </pc:spChg>
        <pc:spChg chg="add del">
          <ac:chgData name="MOHD FIRDAUS BIN YAHAYA" userId="d64ec7ae-2618-4a4c-938c-98f5c38eaa81" providerId="ADAL" clId="{95904C7C-2300-4C32-A94F-52A5CAE36A27}" dt="2023-02-27T02:50:13.481" v="4331" actId="26606"/>
          <ac:spMkLst>
            <pc:docMk/>
            <pc:sldMk cId="3658990623" sldId="332"/>
            <ac:spMk id="39" creationId="{6CB927A4-E432-4310-9CD5-E89FF5063179}"/>
          </ac:spMkLst>
        </pc:spChg>
        <pc:spChg chg="add del">
          <ac:chgData name="MOHD FIRDAUS BIN YAHAYA" userId="d64ec7ae-2618-4a4c-938c-98f5c38eaa81" providerId="ADAL" clId="{95904C7C-2300-4C32-A94F-52A5CAE36A27}" dt="2023-02-27T02:50:13.481" v="4331" actId="26606"/>
          <ac:spMkLst>
            <pc:docMk/>
            <pc:sldMk cId="3658990623" sldId="332"/>
            <ac:spMk id="41" creationId="{E3020543-B24B-4EC4-8FFC-8DD88EEA91A8}"/>
          </ac:spMkLst>
        </pc:spChg>
        <pc:spChg chg="add del">
          <ac:chgData name="MOHD FIRDAUS BIN YAHAYA" userId="d64ec7ae-2618-4a4c-938c-98f5c38eaa81" providerId="ADAL" clId="{95904C7C-2300-4C32-A94F-52A5CAE36A27}" dt="2023-02-27T02:50:13.481" v="4331" actId="26606"/>
          <ac:spMkLst>
            <pc:docMk/>
            <pc:sldMk cId="3658990623" sldId="332"/>
            <ac:spMk id="43" creationId="{1453BF6C-B012-48B7-B4E8-6D7AC7C27D02}"/>
          </ac:spMkLst>
        </pc:spChg>
        <pc:spChg chg="add del">
          <ac:chgData name="MOHD FIRDAUS BIN YAHAYA" userId="d64ec7ae-2618-4a4c-938c-98f5c38eaa81" providerId="ADAL" clId="{95904C7C-2300-4C32-A94F-52A5CAE36A27}" dt="2023-02-27T02:50:14.457" v="4333" actId="26606"/>
          <ac:spMkLst>
            <pc:docMk/>
            <pc:sldMk cId="3658990623" sldId="332"/>
            <ac:spMk id="45" creationId="{04C21BAE-6866-4C7A-A7EC-C1B2E572D5BE}"/>
          </ac:spMkLst>
        </pc:spChg>
        <pc:spChg chg="add del">
          <ac:chgData name="MOHD FIRDAUS BIN YAHAYA" userId="d64ec7ae-2618-4a4c-938c-98f5c38eaa81" providerId="ADAL" clId="{95904C7C-2300-4C32-A94F-52A5CAE36A27}" dt="2023-02-27T02:50:14.457" v="4333" actId="26606"/>
          <ac:spMkLst>
            <pc:docMk/>
            <pc:sldMk cId="3658990623" sldId="332"/>
            <ac:spMk id="46" creationId="{C74F2646-08C7-4051-81DA-751C43A03FC1}"/>
          </ac:spMkLst>
        </pc:spChg>
        <pc:spChg chg="add del">
          <ac:chgData name="MOHD FIRDAUS BIN YAHAYA" userId="d64ec7ae-2618-4a4c-938c-98f5c38eaa81" providerId="ADAL" clId="{95904C7C-2300-4C32-A94F-52A5CAE36A27}" dt="2023-02-27T02:50:14.457" v="4333" actId="26606"/>
          <ac:spMkLst>
            <pc:docMk/>
            <pc:sldMk cId="3658990623" sldId="332"/>
            <ac:spMk id="47" creationId="{DCD6552F-C98B-4FBA-842F-3EF2D5ACA1FF}"/>
          </ac:spMkLst>
        </pc:spChg>
        <pc:spChg chg="add del">
          <ac:chgData name="MOHD FIRDAUS BIN YAHAYA" userId="d64ec7ae-2618-4a4c-938c-98f5c38eaa81" providerId="ADAL" clId="{95904C7C-2300-4C32-A94F-52A5CAE36A27}" dt="2023-02-27T02:50:14.457" v="4333" actId="26606"/>
          <ac:spMkLst>
            <pc:docMk/>
            <pc:sldMk cId="3658990623" sldId="332"/>
            <ac:spMk id="48" creationId="{F0C518C2-0AA4-470C-87B9-9CBF428FBA25}"/>
          </ac:spMkLst>
        </pc:spChg>
        <pc:spChg chg="add del">
          <ac:chgData name="MOHD FIRDAUS BIN YAHAYA" userId="d64ec7ae-2618-4a4c-938c-98f5c38eaa81" providerId="ADAL" clId="{95904C7C-2300-4C32-A94F-52A5CAE36A27}" dt="2023-02-27T02:50:25.712" v="4335" actId="26606"/>
          <ac:spMkLst>
            <pc:docMk/>
            <pc:sldMk cId="3658990623" sldId="332"/>
            <ac:spMk id="50" creationId="{C5E6CFF1-2F42-4E10-9A97-F116F46F53FE}"/>
          </ac:spMkLst>
        </pc:spChg>
        <pc:spChg chg="add">
          <ac:chgData name="MOHD FIRDAUS BIN YAHAYA" userId="d64ec7ae-2618-4a4c-938c-98f5c38eaa81" providerId="ADAL" clId="{95904C7C-2300-4C32-A94F-52A5CAE36A27}" dt="2023-02-27T02:50:25.716" v="4336" actId="26606"/>
          <ac:spMkLst>
            <pc:docMk/>
            <pc:sldMk cId="3658990623" sldId="332"/>
            <ac:spMk id="53" creationId="{460B0EFB-53ED-4F35-B05D-F658EA021C65}"/>
          </ac:spMkLst>
        </pc:spChg>
        <pc:spChg chg="add">
          <ac:chgData name="MOHD FIRDAUS BIN YAHAYA" userId="d64ec7ae-2618-4a4c-938c-98f5c38eaa81" providerId="ADAL" clId="{95904C7C-2300-4C32-A94F-52A5CAE36A27}" dt="2023-02-27T02:50:25.716" v="4336" actId="26606"/>
          <ac:spMkLst>
            <pc:docMk/>
            <pc:sldMk cId="3658990623" sldId="332"/>
            <ac:spMk id="54" creationId="{835EF3DD-7D43-4A27-8967-A92FD8CC9365}"/>
          </ac:spMkLst>
        </pc:spChg>
        <pc:grpChg chg="add del">
          <ac:chgData name="MOHD FIRDAUS BIN YAHAYA" userId="d64ec7ae-2618-4a4c-938c-98f5c38eaa81" providerId="ADAL" clId="{95904C7C-2300-4C32-A94F-52A5CAE36A27}" dt="2023-02-27T02:50:25.716" v="4336" actId="26606"/>
          <ac:grpSpMkLst>
            <pc:docMk/>
            <pc:sldMk cId="3658990623" sldId="332"/>
            <ac:grpSpMk id="25" creationId="{07EAA094-9CF6-4695-958A-33D9BCAA9474}"/>
          </ac:grpSpMkLst>
        </pc:grpChg>
        <pc:picChg chg="mod">
          <ac:chgData name="MOHD FIRDAUS BIN YAHAYA" userId="d64ec7ae-2618-4a4c-938c-98f5c38eaa81" providerId="ADAL" clId="{95904C7C-2300-4C32-A94F-52A5CAE36A27}" dt="2023-02-27T02:50:25.716" v="4336" actId="26606"/>
          <ac:picMkLst>
            <pc:docMk/>
            <pc:sldMk cId="3658990623" sldId="332"/>
            <ac:picMk id="4" creationId="{38B2D40F-5130-9A3B-9591-7882A86BF752}"/>
          </ac:picMkLst>
        </pc:picChg>
        <pc:cxnChg chg="add del">
          <ac:chgData name="MOHD FIRDAUS BIN YAHAYA" userId="d64ec7ae-2618-4a4c-938c-98f5c38eaa81" providerId="ADAL" clId="{95904C7C-2300-4C32-A94F-52A5CAE36A27}" dt="2023-02-27T02:50:13.481" v="4331" actId="26606"/>
          <ac:cxnSpMkLst>
            <pc:docMk/>
            <pc:sldMk cId="3658990623" sldId="332"/>
            <ac:cxnSpMk id="37" creationId="{C49DA8F6-BCC1-4447-B54C-57856834B94B}"/>
          </ac:cxnSpMkLst>
        </pc:cxnChg>
        <pc:cxnChg chg="add del">
          <ac:chgData name="MOHD FIRDAUS BIN YAHAYA" userId="d64ec7ae-2618-4a4c-938c-98f5c38eaa81" providerId="ADAL" clId="{95904C7C-2300-4C32-A94F-52A5CAE36A27}" dt="2023-02-27T02:50:25.712" v="4335" actId="26606"/>
          <ac:cxnSpMkLst>
            <pc:docMk/>
            <pc:sldMk cId="3658990623" sldId="332"/>
            <ac:cxnSpMk id="51" creationId="{67182200-4859-4C8D-BCBB-55B245C28BA3}"/>
          </ac:cxnSpMkLst>
        </pc:cxnChg>
      </pc:sldChg>
      <pc:sldChg chg="modTransition">
        <pc:chgData name="MOHD FIRDAUS BIN YAHAYA" userId="d64ec7ae-2618-4a4c-938c-98f5c38eaa81" providerId="ADAL" clId="{95904C7C-2300-4C32-A94F-52A5CAE36A27}" dt="2023-02-27T02:50:53.481" v="4343"/>
        <pc:sldMkLst>
          <pc:docMk/>
          <pc:sldMk cId="2693351910" sldId="333"/>
        </pc:sldMkLst>
      </pc:sldChg>
      <pc:sldChg chg="modTransition">
        <pc:chgData name="MOHD FIRDAUS BIN YAHAYA" userId="d64ec7ae-2618-4a4c-938c-98f5c38eaa81" providerId="ADAL" clId="{95904C7C-2300-4C32-A94F-52A5CAE36A27}" dt="2023-02-27T02:50:53.481" v="4343"/>
        <pc:sldMkLst>
          <pc:docMk/>
          <pc:sldMk cId="192750929" sldId="334"/>
        </pc:sldMkLst>
      </pc:sldChg>
      <pc:sldChg chg="addSp delSp modSp new mod modTransition setBg">
        <pc:chgData name="MOHD FIRDAUS BIN YAHAYA" userId="d64ec7ae-2618-4a4c-938c-98f5c38eaa81" providerId="ADAL" clId="{95904C7C-2300-4C32-A94F-52A5CAE36A27}" dt="2023-02-27T08:18:21.542" v="5545"/>
        <pc:sldMkLst>
          <pc:docMk/>
          <pc:sldMk cId="2289251294" sldId="335"/>
        </pc:sldMkLst>
        <pc:spChg chg="mo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2" creationId="{3C1E24C0-9BEC-3744-85CE-FC8A844F7B46}"/>
          </ac:spMkLst>
        </pc:spChg>
        <pc:spChg chg="mod ord">
          <ac:chgData name="MOHD FIRDAUS BIN YAHAYA" userId="d64ec7ae-2618-4a4c-938c-98f5c38eaa81" providerId="ADAL" clId="{95904C7C-2300-4C32-A94F-52A5CAE36A27}" dt="2023-02-27T07:05:05.027" v="4932" actId="27636"/>
          <ac:spMkLst>
            <pc:docMk/>
            <pc:sldMk cId="2289251294" sldId="335"/>
            <ac:spMk id="3" creationId="{2B08B068-48FC-1348-E885-897F41C95DAC}"/>
          </ac:spMkLst>
        </pc:spChg>
        <pc:spChg chg="add del">
          <ac:chgData name="MOHD FIRDAUS BIN YAHAYA" userId="d64ec7ae-2618-4a4c-938c-98f5c38eaa81" providerId="ADAL" clId="{95904C7C-2300-4C32-A94F-52A5CAE36A27}" dt="2023-02-26T04:46:50.411" v="249" actId="26606"/>
          <ac:spMkLst>
            <pc:docMk/>
            <pc:sldMk cId="2289251294" sldId="335"/>
            <ac:spMk id="9" creationId="{3CD9DF72-87A3-404E-A828-84CBF11A8303}"/>
          </ac:spMkLst>
        </pc:spChg>
        <pc:spChg chg="add del">
          <ac:chgData name="MOHD FIRDAUS BIN YAHAYA" userId="d64ec7ae-2618-4a4c-938c-98f5c38eaa81" providerId="ADAL" clId="{95904C7C-2300-4C32-A94F-52A5CAE36A27}" dt="2023-02-26T04:46:54.022" v="251" actId="26606"/>
          <ac:spMkLst>
            <pc:docMk/>
            <pc:sldMk cId="2289251294" sldId="335"/>
            <ac:spMk id="13" creationId="{2B1D4F77-A17C-43D7-B7FA-545148E4E93D}"/>
          </ac:spMkLst>
        </pc:spChg>
        <pc:spChg chg="add del">
          <ac:chgData name="MOHD FIRDAUS BIN YAHAYA" userId="d64ec7ae-2618-4a4c-938c-98f5c38eaa81" providerId="ADAL" clId="{95904C7C-2300-4C32-A94F-52A5CAE36A27}" dt="2023-02-26T04:46:55.661" v="253" actId="26606"/>
          <ac:spMkLst>
            <pc:docMk/>
            <pc:sldMk cId="2289251294" sldId="335"/>
            <ac:spMk id="36" creationId="{A81E7530-396C-45F0-92F4-A885648D1631}"/>
          </ac:spMkLst>
        </pc:spChg>
        <pc:spChg chg="add del">
          <ac:chgData name="MOHD FIRDAUS BIN YAHAYA" userId="d64ec7ae-2618-4a4c-938c-98f5c38eaa81" providerId="ADAL" clId="{95904C7C-2300-4C32-A94F-52A5CAE36A27}" dt="2023-02-26T04:46:55.661" v="253" actId="26606"/>
          <ac:spMkLst>
            <pc:docMk/>
            <pc:sldMk cId="2289251294" sldId="335"/>
            <ac:spMk id="37" creationId="{D9F5512A-48E1-4C07-B75E-3CCC517B6804}"/>
          </ac:spMkLst>
        </pc:spChg>
        <pc:spChg chg="add del">
          <ac:chgData name="MOHD FIRDAUS BIN YAHAYA" userId="d64ec7ae-2618-4a4c-938c-98f5c38eaa81" providerId="ADAL" clId="{95904C7C-2300-4C32-A94F-52A5CAE36A27}" dt="2023-02-26T04:46:55.661" v="253" actId="26606"/>
          <ac:spMkLst>
            <pc:docMk/>
            <pc:sldMk cId="2289251294" sldId="335"/>
            <ac:spMk id="38" creationId="{7316481C-0A49-4796-812B-0D64F063B720}"/>
          </ac:spMkLst>
        </pc:spChg>
        <pc:spChg chg="add del">
          <ac:chgData name="MOHD FIRDAUS BIN YAHAYA" userId="d64ec7ae-2618-4a4c-938c-98f5c38eaa81" providerId="ADAL" clId="{95904C7C-2300-4C32-A94F-52A5CAE36A27}" dt="2023-02-26T04:46:55.661" v="253" actId="26606"/>
          <ac:spMkLst>
            <pc:docMk/>
            <pc:sldMk cId="2289251294" sldId="335"/>
            <ac:spMk id="39" creationId="{A5271697-90F1-4A23-8EF2-0179F2EAFACB}"/>
          </ac:spMkLst>
        </pc:spChg>
        <pc:spChg chg="add del">
          <ac:chgData name="MOHD FIRDAUS BIN YAHAYA" userId="d64ec7ae-2618-4a4c-938c-98f5c38eaa81" providerId="ADAL" clId="{95904C7C-2300-4C32-A94F-52A5CAE36A27}" dt="2023-02-26T04:47:00.431" v="255" actId="26606"/>
          <ac:spMkLst>
            <pc:docMk/>
            <pc:sldMk cId="2289251294" sldId="335"/>
            <ac:spMk id="41" creationId="{5E39A796-BE83-48B1-B33F-35C4A32AAB57}"/>
          </ac:spMkLst>
        </pc:spChg>
        <pc:spChg chg="add del">
          <ac:chgData name="MOHD FIRDAUS BIN YAHAYA" userId="d64ec7ae-2618-4a4c-938c-98f5c38eaa81" providerId="ADAL" clId="{95904C7C-2300-4C32-A94F-52A5CAE36A27}" dt="2023-02-26T04:47:00.431" v="255" actId="26606"/>
          <ac:spMkLst>
            <pc:docMk/>
            <pc:sldMk cId="2289251294" sldId="335"/>
            <ac:spMk id="42" creationId="{72F84B47-E267-4194-8194-831DB7B5547F}"/>
          </ac:spMkLst>
        </pc:spChg>
        <pc:spChg chg="add del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44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45" creationId="{16BF4F81-CE79-4A24-860D-9959FF7162FB}"/>
          </ac:spMkLst>
        </pc:spChg>
        <pc:spChg chg="add del">
          <ac:chgData name="MOHD FIRDAUS BIN YAHAYA" userId="d64ec7ae-2618-4a4c-938c-98f5c38eaa81" providerId="ADAL" clId="{95904C7C-2300-4C32-A94F-52A5CAE36A27}" dt="2023-02-27T01:05:06.152" v="3405" actId="26606"/>
          <ac:spMkLst>
            <pc:docMk/>
            <pc:sldMk cId="2289251294" sldId="335"/>
            <ac:spMk id="50" creationId="{4F7EBAE4-9945-4473-9E34-B2C66EA0F03D}"/>
          </ac:spMkLst>
        </pc:spChg>
        <pc:spChg chg="add del">
          <ac:chgData name="MOHD FIRDAUS BIN YAHAYA" userId="d64ec7ae-2618-4a4c-938c-98f5c38eaa81" providerId="ADAL" clId="{95904C7C-2300-4C32-A94F-52A5CAE36A27}" dt="2023-02-27T01:05:06.152" v="3405" actId="26606"/>
          <ac:spMkLst>
            <pc:docMk/>
            <pc:sldMk cId="2289251294" sldId="335"/>
            <ac:spMk id="52" creationId="{70BEB1E7-2F88-40BC-B73D-42E5B6F80BFC}"/>
          </ac:spMkLst>
        </pc:spChg>
        <pc:spChg chg="add del">
          <ac:chgData name="MOHD FIRDAUS BIN YAHAYA" userId="d64ec7ae-2618-4a4c-938c-98f5c38eaa81" providerId="ADAL" clId="{95904C7C-2300-4C32-A94F-52A5CAE36A27}" dt="2023-02-27T01:05:06.152" v="3405" actId="26606"/>
          <ac:spMkLst>
            <pc:docMk/>
            <pc:sldMk cId="2289251294" sldId="335"/>
            <ac:spMk id="54" creationId="{A7B99495-F43F-4D80-A44F-2CB4764EB90B}"/>
          </ac:spMkLst>
        </pc:spChg>
        <pc:spChg chg="add del">
          <ac:chgData name="MOHD FIRDAUS BIN YAHAYA" userId="d64ec7ae-2618-4a4c-938c-98f5c38eaa81" providerId="ADAL" clId="{95904C7C-2300-4C32-A94F-52A5CAE36A27}" dt="2023-02-27T01:05:08.611" v="3407" actId="26606"/>
          <ac:spMkLst>
            <pc:docMk/>
            <pc:sldMk cId="2289251294" sldId="335"/>
            <ac:spMk id="56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7T01:05:08.611" v="3407" actId="26606"/>
          <ac:spMkLst>
            <pc:docMk/>
            <pc:sldMk cId="2289251294" sldId="335"/>
            <ac:spMk id="57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7T01:05:08.611" v="3407" actId="26606"/>
          <ac:spMkLst>
            <pc:docMk/>
            <pc:sldMk cId="2289251294" sldId="335"/>
            <ac:spMk id="58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7T01:05:08.611" v="3407" actId="26606"/>
          <ac:spMkLst>
            <pc:docMk/>
            <pc:sldMk cId="2289251294" sldId="335"/>
            <ac:spMk id="60" creationId="{19C9EAEA-39D0-4B0E-A0EB-51E7B26740B1}"/>
          </ac:spMkLst>
        </pc:spChg>
        <pc:spChg chg="ad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62" creationId="{75F47824-961D-465D-84F9-EAE11BC6173B}"/>
          </ac:spMkLst>
        </pc:spChg>
        <pc:spChg chg="add del">
          <ac:chgData name="MOHD FIRDAUS BIN YAHAYA" userId="d64ec7ae-2618-4a4c-938c-98f5c38eaa81" providerId="ADAL" clId="{95904C7C-2300-4C32-A94F-52A5CAE36A27}" dt="2023-02-27T01:05:09.878" v="3409" actId="26606"/>
          <ac:spMkLst>
            <pc:docMk/>
            <pc:sldMk cId="2289251294" sldId="335"/>
            <ac:spMk id="63" creationId="{4F7EBAE4-9945-4473-9E34-B2C66EA0F03D}"/>
          </ac:spMkLst>
        </pc:spChg>
        <pc:spChg chg="add del">
          <ac:chgData name="MOHD FIRDAUS BIN YAHAYA" userId="d64ec7ae-2618-4a4c-938c-98f5c38eaa81" providerId="ADAL" clId="{95904C7C-2300-4C32-A94F-52A5CAE36A27}" dt="2023-02-27T01:05:09.878" v="3409" actId="26606"/>
          <ac:spMkLst>
            <pc:docMk/>
            <pc:sldMk cId="2289251294" sldId="335"/>
            <ac:spMk id="64" creationId="{70BEB1E7-2F88-40BC-B73D-42E5B6F80BFC}"/>
          </ac:spMkLst>
        </pc:spChg>
        <pc:spChg chg="add del">
          <ac:chgData name="MOHD FIRDAUS BIN YAHAYA" userId="d64ec7ae-2618-4a4c-938c-98f5c38eaa81" providerId="ADAL" clId="{95904C7C-2300-4C32-A94F-52A5CAE36A27}" dt="2023-02-27T01:05:09.878" v="3409" actId="26606"/>
          <ac:spMkLst>
            <pc:docMk/>
            <pc:sldMk cId="2289251294" sldId="335"/>
            <ac:spMk id="65" creationId="{A7B99495-F43F-4D80-A44F-2CB4764EB90B}"/>
          </ac:spMkLst>
        </pc:spChg>
        <pc:spChg chg="add del">
          <ac:chgData name="MOHD FIRDAUS BIN YAHAYA" userId="d64ec7ae-2618-4a4c-938c-98f5c38eaa81" providerId="ADAL" clId="{95904C7C-2300-4C32-A94F-52A5CAE36A27}" dt="2023-02-27T01:05:13.189" v="3411" actId="26606"/>
          <ac:spMkLst>
            <pc:docMk/>
            <pc:sldMk cId="2289251294" sldId="335"/>
            <ac:spMk id="67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7T01:05:13.189" v="3411" actId="26606"/>
          <ac:spMkLst>
            <pc:docMk/>
            <pc:sldMk cId="2289251294" sldId="335"/>
            <ac:spMk id="70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7T01:05:13.189" v="3411" actId="26606"/>
          <ac:spMkLst>
            <pc:docMk/>
            <pc:sldMk cId="2289251294" sldId="335"/>
            <ac:spMk id="71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7T01:05:13.189" v="3411" actId="26606"/>
          <ac:spMkLst>
            <pc:docMk/>
            <pc:sldMk cId="2289251294" sldId="335"/>
            <ac:spMk id="72" creationId="{19C9EAEA-39D0-4B0E-A0EB-51E7B26740B1}"/>
          </ac:spMkLst>
        </pc:spChg>
        <pc:spChg chg="add del">
          <ac:chgData name="MOHD FIRDAUS BIN YAHAYA" userId="d64ec7ae-2618-4a4c-938c-98f5c38eaa81" providerId="ADAL" clId="{95904C7C-2300-4C32-A94F-52A5CAE36A27}" dt="2023-02-27T01:05:20.691" v="3413" actId="26606"/>
          <ac:spMkLst>
            <pc:docMk/>
            <pc:sldMk cId="2289251294" sldId="335"/>
            <ac:spMk id="74" creationId="{3756B343-807D-456E-AA26-80E96B75D13B}"/>
          </ac:spMkLst>
        </pc:spChg>
        <pc:spChg chg="add del">
          <ac:chgData name="MOHD FIRDAUS BIN YAHAYA" userId="d64ec7ae-2618-4a4c-938c-98f5c38eaa81" providerId="ADAL" clId="{95904C7C-2300-4C32-A94F-52A5CAE36A27}" dt="2023-02-27T01:05:20.691" v="3413" actId="26606"/>
          <ac:spMkLst>
            <pc:docMk/>
            <pc:sldMk cId="2289251294" sldId="335"/>
            <ac:spMk id="75" creationId="{08980754-6F4B-43C9-B9BE-127B6BED6586}"/>
          </ac:spMkLst>
        </pc:spChg>
        <pc:spChg chg="add del">
          <ac:chgData name="MOHD FIRDAUS BIN YAHAYA" userId="d64ec7ae-2618-4a4c-938c-98f5c38eaa81" providerId="ADAL" clId="{95904C7C-2300-4C32-A94F-52A5CAE36A27}" dt="2023-02-27T01:05:20.691" v="3413" actId="26606"/>
          <ac:spMkLst>
            <pc:docMk/>
            <pc:sldMk cId="2289251294" sldId="335"/>
            <ac:spMk id="76" creationId="{2C1BBA94-3F40-40AA-8BB9-E69E25E537C1}"/>
          </ac:spMkLst>
        </pc:spChg>
        <pc:spChg chg="add del">
          <ac:chgData name="MOHD FIRDAUS BIN YAHAYA" userId="d64ec7ae-2618-4a4c-938c-98f5c38eaa81" providerId="ADAL" clId="{95904C7C-2300-4C32-A94F-52A5CAE36A27}" dt="2023-02-27T01:05:20.691" v="3413" actId="26606"/>
          <ac:spMkLst>
            <pc:docMk/>
            <pc:sldMk cId="2289251294" sldId="335"/>
            <ac:spMk id="77" creationId="{169CC832-2974-4E8D-90ED-3E2941BA7336}"/>
          </ac:spMkLst>
        </pc:spChg>
        <pc:spChg chg="add del">
          <ac:chgData name="MOHD FIRDAUS BIN YAHAYA" userId="d64ec7ae-2618-4a4c-938c-98f5c38eaa81" providerId="ADAL" clId="{95904C7C-2300-4C32-A94F-52A5CAE36A27}" dt="2023-02-27T01:05:20.691" v="3413" actId="26606"/>
          <ac:spMkLst>
            <pc:docMk/>
            <pc:sldMk cId="2289251294" sldId="335"/>
            <ac:spMk id="78" creationId="{55222F96-971A-4F90-B841-6BAB416C7AC1}"/>
          </ac:spMkLst>
        </pc:spChg>
        <pc:spChg chg="ad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80" creationId="{1CD81A2A-6ED4-4EF4-A14C-912D31E14800}"/>
          </ac:spMkLst>
        </pc:spChg>
        <pc:spChg chg="ad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81" creationId="{1661932C-CA15-4E17-B115-FAE7CBEE4789}"/>
          </ac:spMkLst>
        </pc:spChg>
        <pc:spChg chg="ad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82" creationId="{8590ADD5-9383-4D3D-9047-3DA2593CCB5D}"/>
          </ac:spMkLst>
        </pc:spChg>
        <pc:spChg chg="ad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83" creationId="{DABE3E45-88CF-45D8-8D40-C773324D93F6}"/>
          </ac:spMkLst>
        </pc:spChg>
        <pc:spChg chg="ad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85" creationId="{B91ECDA9-56DC-4270-8F33-01C5637B8CEB}"/>
          </ac:spMkLst>
        </pc:spChg>
        <pc:spChg chg="add">
          <ac:chgData name="MOHD FIRDAUS BIN YAHAYA" userId="d64ec7ae-2618-4a4c-938c-98f5c38eaa81" providerId="ADAL" clId="{95904C7C-2300-4C32-A94F-52A5CAE36A27}" dt="2023-02-27T01:05:20.700" v="3414" actId="26606"/>
          <ac:spMkLst>
            <pc:docMk/>
            <pc:sldMk cId="2289251294" sldId="335"/>
            <ac:spMk id="86" creationId="{FEC9DA3E-C1D7-472D-B7C0-F71AE41FBA23}"/>
          </ac:spMkLst>
        </pc:spChg>
        <pc:grpChg chg="add del">
          <ac:chgData name="MOHD FIRDAUS BIN YAHAYA" userId="d64ec7ae-2618-4a4c-938c-98f5c38eaa81" providerId="ADAL" clId="{95904C7C-2300-4C32-A94F-52A5CAE36A27}" dt="2023-02-26T04:46:55.661" v="253" actId="26606"/>
          <ac:grpSpMkLst>
            <pc:docMk/>
            <pc:sldMk cId="2289251294" sldId="335"/>
            <ac:grpSpMk id="15" creationId="{81DE8B58-F373-409E-A253-4380A66091D4}"/>
          </ac:grpSpMkLst>
        </pc:grpChg>
        <pc:grpChg chg="add del">
          <ac:chgData name="MOHD FIRDAUS BIN YAHAYA" userId="d64ec7ae-2618-4a4c-938c-98f5c38eaa81" providerId="ADAL" clId="{95904C7C-2300-4C32-A94F-52A5CAE36A27}" dt="2023-02-27T01:05:08.611" v="3407" actId="26606"/>
          <ac:grpSpMkLst>
            <pc:docMk/>
            <pc:sldMk cId="2289251294" sldId="335"/>
            <ac:grpSpMk id="59" creationId="{1DE889C7-FAD6-4397-98E2-05D503484459}"/>
          </ac:grpSpMkLst>
        </pc:grpChg>
        <pc:grpChg chg="add del">
          <ac:chgData name="MOHD FIRDAUS BIN YAHAYA" userId="d64ec7ae-2618-4a4c-938c-98f5c38eaa81" providerId="ADAL" clId="{95904C7C-2300-4C32-A94F-52A5CAE36A27}" dt="2023-02-27T01:05:13.189" v="3411" actId="26606"/>
          <ac:grpSpMkLst>
            <pc:docMk/>
            <pc:sldMk cId="2289251294" sldId="335"/>
            <ac:grpSpMk id="68" creationId="{1DE889C7-FAD6-4397-98E2-05D503484459}"/>
          </ac:grpSpMkLst>
        </pc:grpChg>
        <pc:picChg chg="add mod ord">
          <ac:chgData name="MOHD FIRDAUS BIN YAHAYA" userId="d64ec7ae-2618-4a4c-938c-98f5c38eaa81" providerId="ADAL" clId="{95904C7C-2300-4C32-A94F-52A5CAE36A27}" dt="2023-02-27T01:05:20.700" v="3414" actId="26606"/>
          <ac:picMkLst>
            <pc:docMk/>
            <pc:sldMk cId="2289251294" sldId="335"/>
            <ac:picMk id="4" creationId="{17CA5FFE-C374-59D4-DF34-793C594B48D3}"/>
          </ac:picMkLst>
        </pc:picChg>
        <pc:cxnChg chg="add del">
          <ac:chgData name="MOHD FIRDAUS BIN YAHAYA" userId="d64ec7ae-2618-4a4c-938c-98f5c38eaa81" providerId="ADAL" clId="{95904C7C-2300-4C32-A94F-52A5CAE36A27}" dt="2023-02-26T04:46:50.411" v="249" actId="26606"/>
          <ac:cxnSpMkLst>
            <pc:docMk/>
            <pc:sldMk cId="2289251294" sldId="335"/>
            <ac:cxnSpMk id="11" creationId="{20E3A342-4D61-4E3F-AF90-1AB42AEB96CC}"/>
          </ac:cxnSpMkLst>
        </pc:cxnChg>
        <pc:cxnChg chg="add">
          <ac:chgData name="MOHD FIRDAUS BIN YAHAYA" userId="d64ec7ae-2618-4a4c-938c-98f5c38eaa81" providerId="ADAL" clId="{95904C7C-2300-4C32-A94F-52A5CAE36A27}" dt="2023-02-27T01:05:20.700" v="3414" actId="26606"/>
          <ac:cxnSpMkLst>
            <pc:docMk/>
            <pc:sldMk cId="2289251294" sldId="335"/>
            <ac:cxnSpMk id="84" creationId="{49CD1692-827B-4C8D-B4A1-134FD04CF45C}"/>
          </ac:cxnSpMkLst>
        </pc:cxnChg>
      </pc:sldChg>
      <pc:sldChg chg="addSp delSp modSp new mod modTransition setBg">
        <pc:chgData name="MOHD FIRDAUS BIN YAHAYA" userId="d64ec7ae-2618-4a4c-938c-98f5c38eaa81" providerId="ADAL" clId="{95904C7C-2300-4C32-A94F-52A5CAE36A27}" dt="2023-02-27T02:30:50.537" v="4008"/>
        <pc:sldMkLst>
          <pc:docMk/>
          <pc:sldMk cId="1027655942" sldId="336"/>
        </pc:sldMkLst>
        <pc:spChg chg="mod">
          <ac:chgData name="MOHD FIRDAUS BIN YAHAYA" userId="d64ec7ae-2618-4a4c-938c-98f5c38eaa81" providerId="ADAL" clId="{95904C7C-2300-4C32-A94F-52A5CAE36A27}" dt="2023-02-26T07:24:36.802" v="993" actId="26606"/>
          <ac:spMkLst>
            <pc:docMk/>
            <pc:sldMk cId="1027655942" sldId="336"/>
            <ac:spMk id="2" creationId="{19022F14-06CA-2404-2A07-535D4D640BBA}"/>
          </ac:spMkLst>
        </pc:spChg>
        <pc:spChg chg="mod">
          <ac:chgData name="MOHD FIRDAUS BIN YAHAYA" userId="d64ec7ae-2618-4a4c-938c-98f5c38eaa81" providerId="ADAL" clId="{95904C7C-2300-4C32-A94F-52A5CAE36A27}" dt="2023-02-26T07:24:36.802" v="993" actId="26606"/>
          <ac:spMkLst>
            <pc:docMk/>
            <pc:sldMk cId="1027655942" sldId="336"/>
            <ac:spMk id="3" creationId="{61410E7A-6D8E-CE7E-5A5E-25F350A698F9}"/>
          </ac:spMkLst>
        </pc:spChg>
        <pc:spChg chg="add del">
          <ac:chgData name="MOHD FIRDAUS BIN YAHAYA" userId="d64ec7ae-2618-4a4c-938c-98f5c38eaa81" providerId="ADAL" clId="{95904C7C-2300-4C32-A94F-52A5CAE36A27}" dt="2023-02-26T07:24:35.672" v="990" actId="26606"/>
          <ac:spMkLst>
            <pc:docMk/>
            <pc:sldMk cId="1027655942" sldId="336"/>
            <ac:spMk id="8" creationId="{907EF6B7-1338-4443-8C46-6A318D952DFD}"/>
          </ac:spMkLst>
        </pc:spChg>
        <pc:spChg chg="add del">
          <ac:chgData name="MOHD FIRDAUS BIN YAHAYA" userId="d64ec7ae-2618-4a4c-938c-98f5c38eaa81" providerId="ADAL" clId="{95904C7C-2300-4C32-A94F-52A5CAE36A27}" dt="2023-02-26T07:24:35.672" v="990" actId="26606"/>
          <ac:spMkLst>
            <pc:docMk/>
            <pc:sldMk cId="1027655942" sldId="336"/>
            <ac:spMk id="10" creationId="{DAAE4CDD-124C-4DCF-9584-B6033B545DD5}"/>
          </ac:spMkLst>
        </pc:spChg>
        <pc:spChg chg="add del">
          <ac:chgData name="MOHD FIRDAUS BIN YAHAYA" userId="d64ec7ae-2618-4a4c-938c-98f5c38eaa81" providerId="ADAL" clId="{95904C7C-2300-4C32-A94F-52A5CAE36A27}" dt="2023-02-26T07:24:35.672" v="990" actId="26606"/>
          <ac:spMkLst>
            <pc:docMk/>
            <pc:sldMk cId="1027655942" sldId="336"/>
            <ac:spMk id="12" creationId="{081E4A58-353D-44AE-B2FC-2A74E2E400F7}"/>
          </ac:spMkLst>
        </pc:spChg>
        <pc:spChg chg="add del">
          <ac:chgData name="MOHD FIRDAUS BIN YAHAYA" userId="d64ec7ae-2618-4a4c-938c-98f5c38eaa81" providerId="ADAL" clId="{95904C7C-2300-4C32-A94F-52A5CAE36A27}" dt="2023-02-26T07:24:36.795" v="992" actId="26606"/>
          <ac:spMkLst>
            <pc:docMk/>
            <pc:sldMk cId="1027655942" sldId="336"/>
            <ac:spMk id="14" creationId="{4300840D-0A0B-4512-BACA-B439D5B9C57C}"/>
          </ac:spMkLst>
        </pc:spChg>
        <pc:spChg chg="add del">
          <ac:chgData name="MOHD FIRDAUS BIN YAHAYA" userId="d64ec7ae-2618-4a4c-938c-98f5c38eaa81" providerId="ADAL" clId="{95904C7C-2300-4C32-A94F-52A5CAE36A27}" dt="2023-02-26T07:24:36.795" v="992" actId="26606"/>
          <ac:spMkLst>
            <pc:docMk/>
            <pc:sldMk cId="1027655942" sldId="336"/>
            <ac:spMk id="15" creationId="{09588DA8-065E-4F6F-8EFD-43104AB2E0CF}"/>
          </ac:spMkLst>
        </pc:spChg>
        <pc:spChg chg="add del">
          <ac:chgData name="MOHD FIRDAUS BIN YAHAYA" userId="d64ec7ae-2618-4a4c-938c-98f5c38eaa81" providerId="ADAL" clId="{95904C7C-2300-4C32-A94F-52A5CAE36A27}" dt="2023-02-26T07:24:36.795" v="992" actId="26606"/>
          <ac:spMkLst>
            <pc:docMk/>
            <pc:sldMk cId="1027655942" sldId="336"/>
            <ac:spMk id="16" creationId="{D2B78728-A580-49A7-84F9-6EF6F583ADE0}"/>
          </ac:spMkLst>
        </pc:spChg>
        <pc:spChg chg="add del">
          <ac:chgData name="MOHD FIRDAUS BIN YAHAYA" userId="d64ec7ae-2618-4a4c-938c-98f5c38eaa81" providerId="ADAL" clId="{95904C7C-2300-4C32-A94F-52A5CAE36A27}" dt="2023-02-26T07:24:36.795" v="992" actId="26606"/>
          <ac:spMkLst>
            <pc:docMk/>
            <pc:sldMk cId="1027655942" sldId="336"/>
            <ac:spMk id="17" creationId="{C4285719-470E-454C-AF62-8323075F1F5B}"/>
          </ac:spMkLst>
        </pc:spChg>
        <pc:spChg chg="add del">
          <ac:chgData name="MOHD FIRDAUS BIN YAHAYA" userId="d64ec7ae-2618-4a4c-938c-98f5c38eaa81" providerId="ADAL" clId="{95904C7C-2300-4C32-A94F-52A5CAE36A27}" dt="2023-02-26T07:24:36.795" v="992" actId="26606"/>
          <ac:spMkLst>
            <pc:docMk/>
            <pc:sldMk cId="1027655942" sldId="336"/>
            <ac:spMk id="18" creationId="{38FAA1A1-D861-433F-88FA-1E9D6FD31D11}"/>
          </ac:spMkLst>
        </pc:spChg>
        <pc:spChg chg="add del">
          <ac:chgData name="MOHD FIRDAUS BIN YAHAYA" userId="d64ec7ae-2618-4a4c-938c-98f5c38eaa81" providerId="ADAL" clId="{95904C7C-2300-4C32-A94F-52A5CAE36A27}" dt="2023-02-26T07:24:36.795" v="992" actId="26606"/>
          <ac:spMkLst>
            <pc:docMk/>
            <pc:sldMk cId="1027655942" sldId="336"/>
            <ac:spMk id="19" creationId="{CD9FE4EF-C4D8-49A0-B2FF-81D8DB7D8A24}"/>
          </ac:spMkLst>
        </pc:spChg>
        <pc:spChg chg="add del">
          <ac:chgData name="MOHD FIRDAUS BIN YAHAYA" userId="d64ec7ae-2618-4a4c-938c-98f5c38eaa81" providerId="ADAL" clId="{95904C7C-2300-4C32-A94F-52A5CAE36A27}" dt="2023-02-26T07:24:36.795" v="992" actId="26606"/>
          <ac:spMkLst>
            <pc:docMk/>
            <pc:sldMk cId="1027655942" sldId="336"/>
            <ac:spMk id="20" creationId="{8D71EDA1-87BF-4D5D-AB79-F346FD19278A}"/>
          </ac:spMkLst>
        </pc:spChg>
        <pc:spChg chg="add">
          <ac:chgData name="MOHD FIRDAUS BIN YAHAYA" userId="d64ec7ae-2618-4a4c-938c-98f5c38eaa81" providerId="ADAL" clId="{95904C7C-2300-4C32-A94F-52A5CAE36A27}" dt="2023-02-26T07:24:36.802" v="993" actId="26606"/>
          <ac:spMkLst>
            <pc:docMk/>
            <pc:sldMk cId="1027655942" sldId="336"/>
            <ac:spMk id="22" creationId="{907EF6B7-1338-4443-8C46-6A318D952DFD}"/>
          </ac:spMkLst>
        </pc:spChg>
        <pc:spChg chg="add">
          <ac:chgData name="MOHD FIRDAUS BIN YAHAYA" userId="d64ec7ae-2618-4a4c-938c-98f5c38eaa81" providerId="ADAL" clId="{95904C7C-2300-4C32-A94F-52A5CAE36A27}" dt="2023-02-26T07:24:36.802" v="993" actId="26606"/>
          <ac:spMkLst>
            <pc:docMk/>
            <pc:sldMk cId="1027655942" sldId="336"/>
            <ac:spMk id="23" creationId="{DAAE4CDD-124C-4DCF-9584-B6033B545DD5}"/>
          </ac:spMkLst>
        </pc:spChg>
        <pc:spChg chg="add">
          <ac:chgData name="MOHD FIRDAUS BIN YAHAYA" userId="d64ec7ae-2618-4a4c-938c-98f5c38eaa81" providerId="ADAL" clId="{95904C7C-2300-4C32-A94F-52A5CAE36A27}" dt="2023-02-26T07:24:36.802" v="993" actId="26606"/>
          <ac:spMkLst>
            <pc:docMk/>
            <pc:sldMk cId="1027655942" sldId="336"/>
            <ac:spMk id="24" creationId="{081E4A58-353D-44AE-B2FC-2A74E2E400F7}"/>
          </ac:spMkLst>
        </pc:spChg>
        <pc:picChg chg="add mod">
          <ac:chgData name="MOHD FIRDAUS BIN YAHAYA" userId="d64ec7ae-2618-4a4c-938c-98f5c38eaa81" providerId="ADAL" clId="{95904C7C-2300-4C32-A94F-52A5CAE36A27}" dt="2023-02-27T02:29:13.111" v="3993" actId="208"/>
          <ac:picMkLst>
            <pc:docMk/>
            <pc:sldMk cId="1027655942" sldId="336"/>
            <ac:picMk id="4" creationId="{BE92BBF3-8205-BD19-E576-7807318A15D3}"/>
          </ac:picMkLst>
        </pc:picChg>
      </pc:sldChg>
      <pc:sldChg chg="addSp delSp modSp new mod modTransition setBg setClrOvrMap">
        <pc:chgData name="MOHD FIRDAUS BIN YAHAYA" userId="d64ec7ae-2618-4a4c-938c-98f5c38eaa81" providerId="ADAL" clId="{95904C7C-2300-4C32-A94F-52A5CAE36A27}" dt="2023-02-27T02:30:50.537" v="4008"/>
        <pc:sldMkLst>
          <pc:docMk/>
          <pc:sldMk cId="1171194381" sldId="337"/>
        </pc:sldMkLst>
        <pc:spChg chg="mod">
          <ac:chgData name="MOHD FIRDAUS BIN YAHAYA" userId="d64ec7ae-2618-4a4c-938c-98f5c38eaa81" providerId="ADAL" clId="{95904C7C-2300-4C32-A94F-52A5CAE36A27}" dt="2023-02-27T02:27:12.228" v="3974" actId="26606"/>
          <ac:spMkLst>
            <pc:docMk/>
            <pc:sldMk cId="1171194381" sldId="337"/>
            <ac:spMk id="2" creationId="{24708D33-D948-C955-F815-B14B907E9675}"/>
          </ac:spMkLst>
        </pc:spChg>
        <pc:spChg chg="mod ord">
          <ac:chgData name="MOHD FIRDAUS BIN YAHAYA" userId="d64ec7ae-2618-4a4c-938c-98f5c38eaa81" providerId="ADAL" clId="{95904C7C-2300-4C32-A94F-52A5CAE36A27}" dt="2023-02-27T02:27:12.228" v="3974" actId="26606"/>
          <ac:spMkLst>
            <pc:docMk/>
            <pc:sldMk cId="1171194381" sldId="337"/>
            <ac:spMk id="3" creationId="{30C7EF9C-2B1F-771E-286C-4A31B7F2C28E}"/>
          </ac:spMkLst>
        </pc:spChg>
        <pc:spChg chg="add del mod">
          <ac:chgData name="MOHD FIRDAUS BIN YAHAYA" userId="d64ec7ae-2618-4a4c-938c-98f5c38eaa81" providerId="ADAL" clId="{95904C7C-2300-4C32-A94F-52A5CAE36A27}" dt="2023-02-26T07:23:59.430" v="960" actId="478"/>
          <ac:spMkLst>
            <pc:docMk/>
            <pc:sldMk cId="1171194381" sldId="337"/>
            <ac:spMk id="6" creationId="{AFD28062-B25B-0E3C-F93C-22382F77F4F2}"/>
          </ac:spMkLst>
        </pc:spChg>
        <pc:spChg chg="add del">
          <ac:chgData name="MOHD FIRDAUS BIN YAHAYA" userId="d64ec7ae-2618-4a4c-938c-98f5c38eaa81" providerId="ADAL" clId="{95904C7C-2300-4C32-A94F-52A5CAE36A27}" dt="2023-02-26T07:24:03.549" v="963" actId="26606"/>
          <ac:spMkLst>
            <pc:docMk/>
            <pc:sldMk cId="1171194381" sldId="337"/>
            <ac:spMk id="10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2-26T07:24:03.549" v="963" actId="26606"/>
          <ac:spMkLst>
            <pc:docMk/>
            <pc:sldMk cId="1171194381" sldId="337"/>
            <ac:spMk id="12" creationId="{16BF4F81-CE79-4A24-860D-9959FF7162FB}"/>
          </ac:spMkLst>
        </pc:spChg>
        <pc:spChg chg="add del">
          <ac:chgData name="MOHD FIRDAUS BIN YAHAYA" userId="d64ec7ae-2618-4a4c-938c-98f5c38eaa81" providerId="ADAL" clId="{95904C7C-2300-4C32-A94F-52A5CAE36A27}" dt="2023-02-26T07:24:15.746" v="975" actId="26606"/>
          <ac:spMkLst>
            <pc:docMk/>
            <pc:sldMk cId="1171194381" sldId="337"/>
            <ac:spMk id="14" creationId="{6CB927A4-E432-4310-9CD5-E89FF5063179}"/>
          </ac:spMkLst>
        </pc:spChg>
        <pc:spChg chg="add del">
          <ac:chgData name="MOHD FIRDAUS BIN YAHAYA" userId="d64ec7ae-2618-4a4c-938c-98f5c38eaa81" providerId="ADAL" clId="{95904C7C-2300-4C32-A94F-52A5CAE36A27}" dt="2023-02-26T07:24:05.718" v="965" actId="26606"/>
          <ac:spMkLst>
            <pc:docMk/>
            <pc:sldMk cId="1171194381" sldId="337"/>
            <ac:spMk id="15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6T07:24:05.718" v="965" actId="26606"/>
          <ac:spMkLst>
            <pc:docMk/>
            <pc:sldMk cId="1171194381" sldId="337"/>
            <ac:spMk id="16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6T07:24:05.718" v="965" actId="26606"/>
          <ac:spMkLst>
            <pc:docMk/>
            <pc:sldMk cId="1171194381" sldId="337"/>
            <ac:spMk id="18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6T07:24:05.718" v="965" actId="26606"/>
          <ac:spMkLst>
            <pc:docMk/>
            <pc:sldMk cId="1171194381" sldId="337"/>
            <ac:spMk id="20" creationId="{19C9EAEA-39D0-4B0E-A0EB-51E7B26740B1}"/>
          </ac:spMkLst>
        </pc:spChg>
        <pc:spChg chg="add del">
          <ac:chgData name="MOHD FIRDAUS BIN YAHAYA" userId="d64ec7ae-2618-4a4c-938c-98f5c38eaa81" providerId="ADAL" clId="{95904C7C-2300-4C32-A94F-52A5CAE36A27}" dt="2023-02-26T07:24:06.696" v="967" actId="26606"/>
          <ac:spMkLst>
            <pc:docMk/>
            <pc:sldMk cId="1171194381" sldId="337"/>
            <ac:spMk id="22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2-26T07:24:06.696" v="967" actId="26606"/>
          <ac:spMkLst>
            <pc:docMk/>
            <pc:sldMk cId="1171194381" sldId="337"/>
            <ac:spMk id="23" creationId="{16BF4F81-CE79-4A24-860D-9959FF7162FB}"/>
          </ac:spMkLst>
        </pc:spChg>
        <pc:spChg chg="add del">
          <ac:chgData name="MOHD FIRDAUS BIN YAHAYA" userId="d64ec7ae-2618-4a4c-938c-98f5c38eaa81" providerId="ADAL" clId="{95904C7C-2300-4C32-A94F-52A5CAE36A27}" dt="2023-02-26T07:24:07.520" v="969" actId="26606"/>
          <ac:spMkLst>
            <pc:docMk/>
            <pc:sldMk cId="1171194381" sldId="337"/>
            <ac:spMk id="25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6T07:24:07.520" v="969" actId="26606"/>
          <ac:spMkLst>
            <pc:docMk/>
            <pc:sldMk cId="1171194381" sldId="337"/>
            <ac:spMk id="27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6T07:24:07.520" v="969" actId="26606"/>
          <ac:spMkLst>
            <pc:docMk/>
            <pc:sldMk cId="1171194381" sldId="337"/>
            <ac:spMk id="28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6T07:24:07.520" v="969" actId="26606"/>
          <ac:spMkLst>
            <pc:docMk/>
            <pc:sldMk cId="1171194381" sldId="337"/>
            <ac:spMk id="29" creationId="{19C9EAEA-39D0-4B0E-A0EB-51E7B26740B1}"/>
          </ac:spMkLst>
        </pc:spChg>
        <pc:spChg chg="add del">
          <ac:chgData name="MOHD FIRDAUS BIN YAHAYA" userId="d64ec7ae-2618-4a4c-938c-98f5c38eaa81" providerId="ADAL" clId="{95904C7C-2300-4C32-A94F-52A5CAE36A27}" dt="2023-02-26T07:24:08.013" v="971" actId="26606"/>
          <ac:spMkLst>
            <pc:docMk/>
            <pc:sldMk cId="1171194381" sldId="337"/>
            <ac:spMk id="31" creationId="{F13C74B1-5B17-4795-BED0-7140497B445A}"/>
          </ac:spMkLst>
        </pc:spChg>
        <pc:spChg chg="add del">
          <ac:chgData name="MOHD FIRDAUS BIN YAHAYA" userId="d64ec7ae-2618-4a4c-938c-98f5c38eaa81" providerId="ADAL" clId="{95904C7C-2300-4C32-A94F-52A5CAE36A27}" dt="2023-02-26T07:24:08.013" v="971" actId="26606"/>
          <ac:spMkLst>
            <pc:docMk/>
            <pc:sldMk cId="1171194381" sldId="337"/>
            <ac:spMk id="32" creationId="{D4974D33-8DC5-464E-8C6D-BE58F0669C17}"/>
          </ac:spMkLst>
        </pc:spChg>
        <pc:spChg chg="add del">
          <ac:chgData name="MOHD FIRDAUS BIN YAHAYA" userId="d64ec7ae-2618-4a4c-938c-98f5c38eaa81" providerId="ADAL" clId="{95904C7C-2300-4C32-A94F-52A5CAE36A27}" dt="2023-02-26T07:24:09.816" v="973" actId="26606"/>
          <ac:spMkLst>
            <pc:docMk/>
            <pc:sldMk cId="1171194381" sldId="337"/>
            <ac:spMk id="34" creationId="{CEB41C5C-0F34-4DDA-9D7C-5E717F35F60C}"/>
          </ac:spMkLst>
        </pc:spChg>
        <pc:spChg chg="add del">
          <ac:chgData name="MOHD FIRDAUS BIN YAHAYA" userId="d64ec7ae-2618-4a4c-938c-98f5c38eaa81" providerId="ADAL" clId="{95904C7C-2300-4C32-A94F-52A5CAE36A27}" dt="2023-02-26T07:24:15.746" v="975" actId="26606"/>
          <ac:spMkLst>
            <pc:docMk/>
            <pc:sldMk cId="1171194381" sldId="337"/>
            <ac:spMk id="37" creationId="{327D73B4-9F5C-4A64-A179-51B9500CB8B5}"/>
          </ac:spMkLst>
        </pc:spChg>
        <pc:spChg chg="add del">
          <ac:chgData name="MOHD FIRDAUS BIN YAHAYA" userId="d64ec7ae-2618-4a4c-938c-98f5c38eaa81" providerId="ADAL" clId="{95904C7C-2300-4C32-A94F-52A5CAE36A27}" dt="2023-02-26T07:24:15.746" v="975" actId="26606"/>
          <ac:spMkLst>
            <pc:docMk/>
            <pc:sldMk cId="1171194381" sldId="337"/>
            <ac:spMk id="38" creationId="{C1F06963-6374-4B48-844F-071A9BAAAE02}"/>
          </ac:spMkLst>
        </pc:spChg>
        <pc:spChg chg="add del">
          <ac:chgData name="MOHD FIRDAUS BIN YAHAYA" userId="d64ec7ae-2618-4a4c-938c-98f5c38eaa81" providerId="ADAL" clId="{95904C7C-2300-4C32-A94F-52A5CAE36A27}" dt="2023-02-26T07:24:15.746" v="975" actId="26606"/>
          <ac:spMkLst>
            <pc:docMk/>
            <pc:sldMk cId="1171194381" sldId="337"/>
            <ac:spMk id="39" creationId="{1453BF6C-B012-48B7-B4E8-6D7AC7C27D02}"/>
          </ac:spMkLst>
        </pc:spChg>
        <pc:spChg chg="add del">
          <ac:chgData name="MOHD FIRDAUS BIN YAHAYA" userId="d64ec7ae-2618-4a4c-938c-98f5c38eaa81" providerId="ADAL" clId="{95904C7C-2300-4C32-A94F-52A5CAE36A27}" dt="2023-02-26T07:24:15.746" v="975" actId="26606"/>
          <ac:spMkLst>
            <pc:docMk/>
            <pc:sldMk cId="1171194381" sldId="337"/>
            <ac:spMk id="40" creationId="{E3020543-B24B-4EC4-8FFC-8DD88EEA91A8}"/>
          </ac:spMkLst>
        </pc:spChg>
        <pc:spChg chg="add del">
          <ac:chgData name="MOHD FIRDAUS BIN YAHAYA" userId="d64ec7ae-2618-4a4c-938c-98f5c38eaa81" providerId="ADAL" clId="{95904C7C-2300-4C32-A94F-52A5CAE36A27}" dt="2023-02-26T07:24:17.857" v="977" actId="26606"/>
          <ac:spMkLst>
            <pc:docMk/>
            <pc:sldMk cId="1171194381" sldId="337"/>
            <ac:spMk id="43" creationId="{D009D6D5-DAC2-4A8B-A17A-E206B9012D09}"/>
          </ac:spMkLst>
        </pc:spChg>
        <pc:spChg chg="add del">
          <ac:chgData name="MOHD FIRDAUS BIN YAHAYA" userId="d64ec7ae-2618-4a4c-938c-98f5c38eaa81" providerId="ADAL" clId="{95904C7C-2300-4C32-A94F-52A5CAE36A27}" dt="2023-02-26T07:24:19.392" v="979" actId="26606"/>
          <ac:spMkLst>
            <pc:docMk/>
            <pc:sldMk cId="1171194381" sldId="337"/>
            <ac:spMk id="45" creationId="{5AA03EDC-7067-4DFF-B672-541D016AAAB8}"/>
          </ac:spMkLst>
        </pc:spChg>
        <pc:spChg chg="add del">
          <ac:chgData name="MOHD FIRDAUS BIN YAHAYA" userId="d64ec7ae-2618-4a4c-938c-98f5c38eaa81" providerId="ADAL" clId="{95904C7C-2300-4C32-A94F-52A5CAE36A27}" dt="2023-02-26T07:24:19.392" v="979" actId="26606"/>
          <ac:spMkLst>
            <pc:docMk/>
            <pc:sldMk cId="1171194381" sldId="337"/>
            <ac:spMk id="46" creationId="{0EBF3E39-B0BE-496A-8604-9007470FFA3A}"/>
          </ac:spMkLst>
        </pc:spChg>
        <pc:spChg chg="add del">
          <ac:chgData name="MOHD FIRDAUS BIN YAHAYA" userId="d64ec7ae-2618-4a4c-938c-98f5c38eaa81" providerId="ADAL" clId="{95904C7C-2300-4C32-A94F-52A5CAE36A27}" dt="2023-02-26T07:24:19.852" v="981" actId="26606"/>
          <ac:spMkLst>
            <pc:docMk/>
            <pc:sldMk cId="1171194381" sldId="337"/>
            <ac:spMk id="48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6T07:24:19.852" v="981" actId="26606"/>
          <ac:spMkLst>
            <pc:docMk/>
            <pc:sldMk cId="1171194381" sldId="337"/>
            <ac:spMk id="51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6T07:24:19.852" v="981" actId="26606"/>
          <ac:spMkLst>
            <pc:docMk/>
            <pc:sldMk cId="1171194381" sldId="337"/>
            <ac:spMk id="52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6T07:24:19.852" v="981" actId="26606"/>
          <ac:spMkLst>
            <pc:docMk/>
            <pc:sldMk cId="1171194381" sldId="337"/>
            <ac:spMk id="53" creationId="{19C9EAEA-39D0-4B0E-A0EB-51E7B26740B1}"/>
          </ac:spMkLst>
        </pc:spChg>
        <pc:spChg chg="add del">
          <ac:chgData name="MOHD FIRDAUS BIN YAHAYA" userId="d64ec7ae-2618-4a4c-938c-98f5c38eaa81" providerId="ADAL" clId="{95904C7C-2300-4C32-A94F-52A5CAE36A27}" dt="2023-02-26T07:24:21.423" v="983" actId="26606"/>
          <ac:spMkLst>
            <pc:docMk/>
            <pc:sldMk cId="1171194381" sldId="337"/>
            <ac:spMk id="55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2-26T07:24:21.423" v="983" actId="26606"/>
          <ac:spMkLst>
            <pc:docMk/>
            <pc:sldMk cId="1171194381" sldId="337"/>
            <ac:spMk id="56" creationId="{16BF4F81-CE79-4A24-860D-9959FF7162FB}"/>
          </ac:spMkLst>
        </pc:spChg>
        <pc:spChg chg="add del">
          <ac:chgData name="MOHD FIRDAUS BIN YAHAYA" userId="d64ec7ae-2618-4a4c-938c-98f5c38eaa81" providerId="ADAL" clId="{95904C7C-2300-4C32-A94F-52A5CAE36A27}" dt="2023-02-26T07:24:24.560" v="985" actId="26606"/>
          <ac:spMkLst>
            <pc:docMk/>
            <pc:sldMk cId="1171194381" sldId="337"/>
            <ac:spMk id="58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6T07:24:24.560" v="985" actId="26606"/>
          <ac:spMkLst>
            <pc:docMk/>
            <pc:sldMk cId="1171194381" sldId="337"/>
            <ac:spMk id="61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6T07:24:24.560" v="985" actId="26606"/>
          <ac:spMkLst>
            <pc:docMk/>
            <pc:sldMk cId="1171194381" sldId="337"/>
            <ac:spMk id="62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6T07:24:24.560" v="985" actId="26606"/>
          <ac:spMkLst>
            <pc:docMk/>
            <pc:sldMk cId="1171194381" sldId="337"/>
            <ac:spMk id="63" creationId="{19C9EAEA-39D0-4B0E-A0EB-51E7B26740B1}"/>
          </ac:spMkLst>
        </pc:spChg>
        <pc:spChg chg="add del">
          <ac:chgData name="MOHD FIRDAUS BIN YAHAYA" userId="d64ec7ae-2618-4a4c-938c-98f5c38eaa81" providerId="ADAL" clId="{95904C7C-2300-4C32-A94F-52A5CAE36A27}" dt="2023-02-26T07:24:25.162" v="987" actId="26606"/>
          <ac:spMkLst>
            <pc:docMk/>
            <pc:sldMk cId="1171194381" sldId="337"/>
            <ac:spMk id="65" creationId="{F13C74B1-5B17-4795-BED0-7140497B445A}"/>
          </ac:spMkLst>
        </pc:spChg>
        <pc:spChg chg="add del">
          <ac:chgData name="MOHD FIRDAUS BIN YAHAYA" userId="d64ec7ae-2618-4a4c-938c-98f5c38eaa81" providerId="ADAL" clId="{95904C7C-2300-4C32-A94F-52A5CAE36A27}" dt="2023-02-26T07:24:25.162" v="987" actId="26606"/>
          <ac:spMkLst>
            <pc:docMk/>
            <pc:sldMk cId="1171194381" sldId="337"/>
            <ac:spMk id="66" creationId="{D4974D33-8DC5-464E-8C6D-BE58F0669C17}"/>
          </ac:spMkLst>
        </pc:spChg>
        <pc:spChg chg="add del">
          <ac:chgData name="MOHD FIRDAUS BIN YAHAYA" userId="d64ec7ae-2618-4a4c-938c-98f5c38eaa81" providerId="ADAL" clId="{95904C7C-2300-4C32-A94F-52A5CAE36A27}" dt="2023-02-27T02:27:12.228" v="3974" actId="26606"/>
          <ac:spMkLst>
            <pc:docMk/>
            <pc:sldMk cId="1171194381" sldId="337"/>
            <ac:spMk id="68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7T02:27:12.228" v="3974" actId="26606"/>
          <ac:spMkLst>
            <pc:docMk/>
            <pc:sldMk cId="1171194381" sldId="337"/>
            <ac:spMk id="71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7T02:27:12.228" v="3974" actId="26606"/>
          <ac:spMkLst>
            <pc:docMk/>
            <pc:sldMk cId="1171194381" sldId="337"/>
            <ac:spMk id="72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7T02:27:12.228" v="3974" actId="26606"/>
          <ac:spMkLst>
            <pc:docMk/>
            <pc:sldMk cId="1171194381" sldId="337"/>
            <ac:spMk id="73" creationId="{19C9EAEA-39D0-4B0E-A0EB-51E7B26740B1}"/>
          </ac:spMkLst>
        </pc:spChg>
        <pc:spChg chg="add del">
          <ac:chgData name="MOHD FIRDAUS BIN YAHAYA" userId="d64ec7ae-2618-4a4c-938c-98f5c38eaa81" providerId="ADAL" clId="{95904C7C-2300-4C32-A94F-52A5CAE36A27}" dt="2023-02-27T02:26:52.493" v="3963" actId="26606"/>
          <ac:spMkLst>
            <pc:docMk/>
            <pc:sldMk cId="1171194381" sldId="337"/>
            <ac:spMk id="78" creationId="{A81E7530-396C-45F0-92F4-A885648D1631}"/>
          </ac:spMkLst>
        </pc:spChg>
        <pc:spChg chg="add del">
          <ac:chgData name="MOHD FIRDAUS BIN YAHAYA" userId="d64ec7ae-2618-4a4c-938c-98f5c38eaa81" providerId="ADAL" clId="{95904C7C-2300-4C32-A94F-52A5CAE36A27}" dt="2023-02-27T02:26:52.493" v="3963" actId="26606"/>
          <ac:spMkLst>
            <pc:docMk/>
            <pc:sldMk cId="1171194381" sldId="337"/>
            <ac:spMk id="80" creationId="{7316481C-0A49-4796-812B-0D64F063B720}"/>
          </ac:spMkLst>
        </pc:spChg>
        <pc:spChg chg="add del">
          <ac:chgData name="MOHD FIRDAUS BIN YAHAYA" userId="d64ec7ae-2618-4a4c-938c-98f5c38eaa81" providerId="ADAL" clId="{95904C7C-2300-4C32-A94F-52A5CAE36A27}" dt="2023-02-27T02:26:52.493" v="3963" actId="26606"/>
          <ac:spMkLst>
            <pc:docMk/>
            <pc:sldMk cId="1171194381" sldId="337"/>
            <ac:spMk id="82" creationId="{A5271697-90F1-4A23-8EF2-0179F2EAFACB}"/>
          </ac:spMkLst>
        </pc:spChg>
        <pc:spChg chg="add del">
          <ac:chgData name="MOHD FIRDAUS BIN YAHAYA" userId="d64ec7ae-2618-4a4c-938c-98f5c38eaa81" providerId="ADAL" clId="{95904C7C-2300-4C32-A94F-52A5CAE36A27}" dt="2023-02-27T02:26:52.493" v="3963" actId="26606"/>
          <ac:spMkLst>
            <pc:docMk/>
            <pc:sldMk cId="1171194381" sldId="337"/>
            <ac:spMk id="106" creationId="{D9F5512A-48E1-4C07-B75E-3CCC517B6804}"/>
          </ac:spMkLst>
        </pc:spChg>
        <pc:spChg chg="add del">
          <ac:chgData name="MOHD FIRDAUS BIN YAHAYA" userId="d64ec7ae-2618-4a4c-938c-98f5c38eaa81" providerId="ADAL" clId="{95904C7C-2300-4C32-A94F-52A5CAE36A27}" dt="2023-02-27T02:26:58.090" v="3965" actId="26606"/>
          <ac:spMkLst>
            <pc:docMk/>
            <pc:sldMk cId="1171194381" sldId="337"/>
            <ac:spMk id="108" creationId="{5E8D2E83-FB3A-40E7-A9E5-7AB389D612B4}"/>
          </ac:spMkLst>
        </pc:spChg>
        <pc:spChg chg="add del">
          <ac:chgData name="MOHD FIRDAUS BIN YAHAYA" userId="d64ec7ae-2618-4a4c-938c-98f5c38eaa81" providerId="ADAL" clId="{95904C7C-2300-4C32-A94F-52A5CAE36A27}" dt="2023-02-27T02:27:03.426" v="3967" actId="26606"/>
          <ac:spMkLst>
            <pc:docMk/>
            <pc:sldMk cId="1171194381" sldId="337"/>
            <ac:spMk id="110" creationId="{79BB35BC-D5C2-4C8B-A22A-A71E6191913B}"/>
          </ac:spMkLst>
        </pc:spChg>
        <pc:spChg chg="add del">
          <ac:chgData name="MOHD FIRDAUS BIN YAHAYA" userId="d64ec7ae-2618-4a4c-938c-98f5c38eaa81" providerId="ADAL" clId="{95904C7C-2300-4C32-A94F-52A5CAE36A27}" dt="2023-02-27T02:27:09.266" v="3969" actId="26606"/>
          <ac:spMkLst>
            <pc:docMk/>
            <pc:sldMk cId="1171194381" sldId="337"/>
            <ac:spMk id="112" creationId="{F13C74B1-5B17-4795-BED0-7140497B445A}"/>
          </ac:spMkLst>
        </pc:spChg>
        <pc:spChg chg="add del">
          <ac:chgData name="MOHD FIRDAUS BIN YAHAYA" userId="d64ec7ae-2618-4a4c-938c-98f5c38eaa81" providerId="ADAL" clId="{95904C7C-2300-4C32-A94F-52A5CAE36A27}" dt="2023-02-27T02:27:09.266" v="3969" actId="26606"/>
          <ac:spMkLst>
            <pc:docMk/>
            <pc:sldMk cId="1171194381" sldId="337"/>
            <ac:spMk id="113" creationId="{D4974D33-8DC5-464E-8C6D-BE58F0669C17}"/>
          </ac:spMkLst>
        </pc:spChg>
        <pc:spChg chg="add del">
          <ac:chgData name="MOHD FIRDAUS BIN YAHAYA" userId="d64ec7ae-2618-4a4c-938c-98f5c38eaa81" providerId="ADAL" clId="{95904C7C-2300-4C32-A94F-52A5CAE36A27}" dt="2023-02-27T02:27:11.280" v="3971" actId="26606"/>
          <ac:spMkLst>
            <pc:docMk/>
            <pc:sldMk cId="1171194381" sldId="337"/>
            <ac:spMk id="115" creationId="{C5E6CFF1-2F42-4E10-9A97-F116F46F53FE}"/>
          </ac:spMkLst>
        </pc:spChg>
        <pc:spChg chg="add del">
          <ac:chgData name="MOHD FIRDAUS BIN YAHAYA" userId="d64ec7ae-2618-4a4c-938c-98f5c38eaa81" providerId="ADAL" clId="{95904C7C-2300-4C32-A94F-52A5CAE36A27}" dt="2023-02-27T02:27:12.226" v="3973" actId="26606"/>
          <ac:spMkLst>
            <pc:docMk/>
            <pc:sldMk cId="1171194381" sldId="337"/>
            <ac:spMk id="118" creationId="{F13C74B1-5B17-4795-BED0-7140497B445A}"/>
          </ac:spMkLst>
        </pc:spChg>
        <pc:spChg chg="add del">
          <ac:chgData name="MOHD FIRDAUS BIN YAHAYA" userId="d64ec7ae-2618-4a4c-938c-98f5c38eaa81" providerId="ADAL" clId="{95904C7C-2300-4C32-A94F-52A5CAE36A27}" dt="2023-02-27T02:27:12.226" v="3973" actId="26606"/>
          <ac:spMkLst>
            <pc:docMk/>
            <pc:sldMk cId="1171194381" sldId="337"/>
            <ac:spMk id="119" creationId="{D4974D33-8DC5-464E-8C6D-BE58F0669C17}"/>
          </ac:spMkLst>
        </pc:spChg>
        <pc:grpChg chg="add del">
          <ac:chgData name="MOHD FIRDAUS BIN YAHAYA" userId="d64ec7ae-2618-4a4c-938c-98f5c38eaa81" providerId="ADAL" clId="{95904C7C-2300-4C32-A94F-52A5CAE36A27}" dt="2023-02-26T07:24:05.718" v="965" actId="26606"/>
          <ac:grpSpMkLst>
            <pc:docMk/>
            <pc:sldMk cId="1171194381" sldId="337"/>
            <ac:grpSpMk id="17" creationId="{1DE889C7-FAD6-4397-98E2-05D503484459}"/>
          </ac:grpSpMkLst>
        </pc:grpChg>
        <pc:grpChg chg="add del">
          <ac:chgData name="MOHD FIRDAUS BIN YAHAYA" userId="d64ec7ae-2618-4a4c-938c-98f5c38eaa81" providerId="ADAL" clId="{95904C7C-2300-4C32-A94F-52A5CAE36A27}" dt="2023-02-26T07:24:07.520" v="969" actId="26606"/>
          <ac:grpSpMkLst>
            <pc:docMk/>
            <pc:sldMk cId="1171194381" sldId="337"/>
            <ac:grpSpMk id="26" creationId="{1DE889C7-FAD6-4397-98E2-05D503484459}"/>
          </ac:grpSpMkLst>
        </pc:grpChg>
        <pc:grpChg chg="add del">
          <ac:chgData name="MOHD FIRDAUS BIN YAHAYA" userId="d64ec7ae-2618-4a4c-938c-98f5c38eaa81" providerId="ADAL" clId="{95904C7C-2300-4C32-A94F-52A5CAE36A27}" dt="2023-02-26T07:24:19.852" v="981" actId="26606"/>
          <ac:grpSpMkLst>
            <pc:docMk/>
            <pc:sldMk cId="1171194381" sldId="337"/>
            <ac:grpSpMk id="49" creationId="{1DE889C7-FAD6-4397-98E2-05D503484459}"/>
          </ac:grpSpMkLst>
        </pc:grpChg>
        <pc:grpChg chg="add del">
          <ac:chgData name="MOHD FIRDAUS BIN YAHAYA" userId="d64ec7ae-2618-4a4c-938c-98f5c38eaa81" providerId="ADAL" clId="{95904C7C-2300-4C32-A94F-52A5CAE36A27}" dt="2023-02-26T07:24:24.560" v="985" actId="26606"/>
          <ac:grpSpMkLst>
            <pc:docMk/>
            <pc:sldMk cId="1171194381" sldId="337"/>
            <ac:grpSpMk id="59" creationId="{1DE889C7-FAD6-4397-98E2-05D503484459}"/>
          </ac:grpSpMkLst>
        </pc:grpChg>
        <pc:grpChg chg="add del">
          <ac:chgData name="MOHD FIRDAUS BIN YAHAYA" userId="d64ec7ae-2618-4a4c-938c-98f5c38eaa81" providerId="ADAL" clId="{95904C7C-2300-4C32-A94F-52A5CAE36A27}" dt="2023-02-27T02:27:12.228" v="3974" actId="26606"/>
          <ac:grpSpMkLst>
            <pc:docMk/>
            <pc:sldMk cId="1171194381" sldId="337"/>
            <ac:grpSpMk id="69" creationId="{1DE889C7-FAD6-4397-98E2-05D503484459}"/>
          </ac:grpSpMkLst>
        </pc:grpChg>
        <pc:grpChg chg="add del">
          <ac:chgData name="MOHD FIRDAUS BIN YAHAYA" userId="d64ec7ae-2618-4a4c-938c-98f5c38eaa81" providerId="ADAL" clId="{95904C7C-2300-4C32-A94F-52A5CAE36A27}" dt="2023-02-27T02:26:52.493" v="3963" actId="26606"/>
          <ac:grpSpMkLst>
            <pc:docMk/>
            <pc:sldMk cId="1171194381" sldId="337"/>
            <ac:grpSpMk id="84" creationId="{81DE8B58-F373-409E-A253-4380A66091D4}"/>
          </ac:grpSpMkLst>
        </pc:grpChg>
        <pc:picChg chg="add mod ord">
          <ac:chgData name="MOHD FIRDAUS BIN YAHAYA" userId="d64ec7ae-2618-4a4c-938c-98f5c38eaa81" providerId="ADAL" clId="{95904C7C-2300-4C32-A94F-52A5CAE36A27}" dt="2023-02-27T02:27:12.228" v="3974" actId="26606"/>
          <ac:picMkLst>
            <pc:docMk/>
            <pc:sldMk cId="1171194381" sldId="337"/>
            <ac:picMk id="4" creationId="{66D9B68E-6645-C625-44E5-7BCFEC185BA2}"/>
          </ac:picMkLst>
        </pc:picChg>
        <pc:picChg chg="add del mod">
          <ac:chgData name="MOHD FIRDAUS BIN YAHAYA" userId="d64ec7ae-2618-4a4c-938c-98f5c38eaa81" providerId="ADAL" clId="{95904C7C-2300-4C32-A94F-52A5CAE36A27}" dt="2023-02-27T02:26:44.719" v="3960" actId="478"/>
          <ac:picMkLst>
            <pc:docMk/>
            <pc:sldMk cId="1171194381" sldId="337"/>
            <ac:picMk id="5" creationId="{7B8C9EC5-7BE7-46B0-EA2C-2C9D3FE955A4}"/>
          </ac:picMkLst>
        </pc:picChg>
        <pc:picChg chg="add mod">
          <ac:chgData name="MOHD FIRDAUS BIN YAHAYA" userId="d64ec7ae-2618-4a4c-938c-98f5c38eaa81" providerId="ADAL" clId="{95904C7C-2300-4C32-A94F-52A5CAE36A27}" dt="2023-02-27T02:28:07.207" v="3982" actId="1076"/>
          <ac:picMkLst>
            <pc:docMk/>
            <pc:sldMk cId="1171194381" sldId="337"/>
            <ac:picMk id="6" creationId="{49F6DE05-6C73-BFBF-097C-23705FEFE699}"/>
          </ac:picMkLst>
        </pc:picChg>
        <pc:cxnChg chg="add del">
          <ac:chgData name="MOHD FIRDAUS BIN YAHAYA" userId="d64ec7ae-2618-4a4c-938c-98f5c38eaa81" providerId="ADAL" clId="{95904C7C-2300-4C32-A94F-52A5CAE36A27}" dt="2023-02-26T07:24:09.816" v="973" actId="26606"/>
          <ac:cxnSpMkLst>
            <pc:docMk/>
            <pc:sldMk cId="1171194381" sldId="337"/>
            <ac:cxnSpMk id="35" creationId="{57E1E5E6-F385-4E9C-B201-BA5BDE5CAD52}"/>
          </ac:cxnSpMkLst>
        </pc:cxnChg>
        <pc:cxnChg chg="add del">
          <ac:chgData name="MOHD FIRDAUS BIN YAHAYA" userId="d64ec7ae-2618-4a4c-938c-98f5c38eaa81" providerId="ADAL" clId="{95904C7C-2300-4C32-A94F-52A5CAE36A27}" dt="2023-02-26T07:24:15.746" v="975" actId="26606"/>
          <ac:cxnSpMkLst>
            <pc:docMk/>
            <pc:sldMk cId="1171194381" sldId="337"/>
            <ac:cxnSpMk id="41" creationId="{C49DA8F6-BCC1-4447-B54C-57856834B94B}"/>
          </ac:cxnSpMkLst>
        </pc:cxnChg>
        <pc:cxnChg chg="add del">
          <ac:chgData name="MOHD FIRDAUS BIN YAHAYA" userId="d64ec7ae-2618-4a4c-938c-98f5c38eaa81" providerId="ADAL" clId="{95904C7C-2300-4C32-A94F-52A5CAE36A27}" dt="2023-02-27T02:27:11.280" v="3971" actId="26606"/>
          <ac:cxnSpMkLst>
            <pc:docMk/>
            <pc:sldMk cId="1171194381" sldId="337"/>
            <ac:cxnSpMk id="116" creationId="{67182200-4859-4C8D-BCBB-55B245C28BA3}"/>
          </ac:cxnSpMkLst>
        </pc:cxnChg>
      </pc:sldChg>
      <pc:sldChg chg="addSp delSp modSp add mod modTransition setBg">
        <pc:chgData name="MOHD FIRDAUS BIN YAHAYA" userId="d64ec7ae-2618-4a4c-938c-98f5c38eaa81" providerId="ADAL" clId="{95904C7C-2300-4C32-A94F-52A5CAE36A27}" dt="2023-02-27T02:30:50.537" v="4008"/>
        <pc:sldMkLst>
          <pc:docMk/>
          <pc:sldMk cId="182522888" sldId="338"/>
        </pc:sldMkLst>
        <pc:spChg chg="mod">
          <ac:chgData name="MOHD FIRDAUS BIN YAHAYA" userId="d64ec7ae-2618-4a4c-938c-98f5c38eaa81" providerId="ADAL" clId="{95904C7C-2300-4C32-A94F-52A5CAE36A27}" dt="2023-02-26T07:25:01.056" v="1001" actId="26606"/>
          <ac:spMkLst>
            <pc:docMk/>
            <pc:sldMk cId="182522888" sldId="338"/>
            <ac:spMk id="2" creationId="{19022F14-06CA-2404-2A07-535D4D640BBA}"/>
          </ac:spMkLst>
        </pc:spChg>
        <pc:spChg chg="mod">
          <ac:chgData name="MOHD FIRDAUS BIN YAHAYA" userId="d64ec7ae-2618-4a4c-938c-98f5c38eaa81" providerId="ADAL" clId="{95904C7C-2300-4C32-A94F-52A5CAE36A27}" dt="2023-02-26T07:31:43.200" v="1006" actId="20577"/>
          <ac:spMkLst>
            <pc:docMk/>
            <pc:sldMk cId="182522888" sldId="338"/>
            <ac:spMk id="3" creationId="{61410E7A-6D8E-CE7E-5A5E-25F350A698F9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8" creationId="{E92FEB64-6EEA-4759-B4A4-BD2C1E660BA8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10" creationId="{B10BB131-AC8E-4A8E-A5D1-36260F720C3B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12" creationId="{14847E93-7DC1-4D4B-8829-B19AA7137C50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14" creationId="{5566D6E1-03A1-4D73-A4E0-35D74D568A04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16" creationId="{9F835A99-04AC-494A-A572-AFE8413CC938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18" creationId="{7B786209-1B0B-4CA9-9BDD-F7327066A84D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20" creationId="{2D2964BB-484D-45AE-AD66-D407D0629652}"/>
          </ac:spMkLst>
        </pc:spChg>
        <pc:spChg chg="add del">
          <ac:chgData name="MOHD FIRDAUS BIN YAHAYA" userId="d64ec7ae-2618-4a4c-938c-98f5c38eaa81" providerId="ADAL" clId="{95904C7C-2300-4C32-A94F-52A5CAE36A27}" dt="2023-02-26T07:25:01.052" v="1000" actId="26606"/>
          <ac:spMkLst>
            <pc:docMk/>
            <pc:sldMk cId="182522888" sldId="338"/>
            <ac:spMk id="22" creationId="{6691AC69-A76E-4DAB-B565-468B6B87ACF3}"/>
          </ac:spMkLst>
        </pc:spChg>
        <pc:spChg chg="add">
          <ac:chgData name="MOHD FIRDAUS BIN YAHAYA" userId="d64ec7ae-2618-4a4c-938c-98f5c38eaa81" providerId="ADAL" clId="{95904C7C-2300-4C32-A94F-52A5CAE36A27}" dt="2023-02-26T07:25:01.056" v="1001" actId="26606"/>
          <ac:spMkLst>
            <pc:docMk/>
            <pc:sldMk cId="182522888" sldId="338"/>
            <ac:spMk id="24" creationId="{389575E1-3389-451A-A5F7-27854C25C599}"/>
          </ac:spMkLst>
        </pc:spChg>
        <pc:spChg chg="add">
          <ac:chgData name="MOHD FIRDAUS BIN YAHAYA" userId="d64ec7ae-2618-4a4c-938c-98f5c38eaa81" providerId="ADAL" clId="{95904C7C-2300-4C32-A94F-52A5CAE36A27}" dt="2023-02-26T07:25:01.056" v="1001" actId="26606"/>
          <ac:spMkLst>
            <pc:docMk/>
            <pc:sldMk cId="182522888" sldId="338"/>
            <ac:spMk id="25" creationId="{A53CCC5C-D88E-40FB-B30B-23DCDBD01D37}"/>
          </ac:spMkLst>
        </pc:spChg>
        <pc:spChg chg="add">
          <ac:chgData name="MOHD FIRDAUS BIN YAHAYA" userId="d64ec7ae-2618-4a4c-938c-98f5c38eaa81" providerId="ADAL" clId="{95904C7C-2300-4C32-A94F-52A5CAE36A27}" dt="2023-02-26T07:25:01.056" v="1001" actId="26606"/>
          <ac:spMkLst>
            <pc:docMk/>
            <pc:sldMk cId="182522888" sldId="338"/>
            <ac:spMk id="26" creationId="{081E4A58-353D-44AE-B2FC-2A74E2E400F7}"/>
          </ac:spMkLst>
        </pc:spChg>
        <pc:picChg chg="add mod">
          <ac:chgData name="MOHD FIRDAUS BIN YAHAYA" userId="d64ec7ae-2618-4a4c-938c-98f5c38eaa81" providerId="ADAL" clId="{95904C7C-2300-4C32-A94F-52A5CAE36A27}" dt="2023-02-27T02:29:05.284" v="3991" actId="207"/>
          <ac:picMkLst>
            <pc:docMk/>
            <pc:sldMk cId="182522888" sldId="338"/>
            <ac:picMk id="4" creationId="{BCA380E7-3683-E2AB-EFA1-A6486A1C50BF}"/>
          </ac:picMkLst>
        </pc:picChg>
      </pc:sldChg>
      <pc:sldChg chg="addSp delSp modSp new mod modTransition setBg">
        <pc:chgData name="MOHD FIRDAUS BIN YAHAYA" userId="d64ec7ae-2618-4a4c-938c-98f5c38eaa81" providerId="ADAL" clId="{95904C7C-2300-4C32-A94F-52A5CAE36A27}" dt="2023-02-27T02:30:50.537" v="4008"/>
        <pc:sldMkLst>
          <pc:docMk/>
          <pc:sldMk cId="1404997873" sldId="339"/>
        </pc:sldMkLst>
        <pc:spChg chg="mo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2" creationId="{E58EB8C9-F1D6-190D-F2EE-250B6E88DE12}"/>
          </ac:spMkLst>
        </pc:spChg>
        <pc:spChg chg="mo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3" creationId="{A8CA5222-C363-6A3F-721F-ED421F5F502B}"/>
          </ac:spMkLst>
        </pc:spChg>
        <pc:spChg chg="add del">
          <ac:chgData name="MOHD FIRDAUS BIN YAHAYA" userId="d64ec7ae-2618-4a4c-938c-98f5c38eaa81" providerId="ADAL" clId="{95904C7C-2300-4C32-A94F-52A5CAE36A27}" dt="2023-02-26T07:24:46.223" v="995" actId="26606"/>
          <ac:spMkLst>
            <pc:docMk/>
            <pc:sldMk cId="1404997873" sldId="339"/>
            <ac:spMk id="8" creationId="{907EF6B7-1338-4443-8C46-6A318D952DFD}"/>
          </ac:spMkLst>
        </pc:spChg>
        <pc:spChg chg="add del">
          <ac:chgData name="MOHD FIRDAUS BIN YAHAYA" userId="d64ec7ae-2618-4a4c-938c-98f5c38eaa81" providerId="ADAL" clId="{95904C7C-2300-4C32-A94F-52A5CAE36A27}" dt="2023-02-26T07:24:46.223" v="995" actId="26606"/>
          <ac:spMkLst>
            <pc:docMk/>
            <pc:sldMk cId="1404997873" sldId="339"/>
            <ac:spMk id="10" creationId="{DAAE4CDD-124C-4DCF-9584-B6033B545DD5}"/>
          </ac:spMkLst>
        </pc:spChg>
        <pc:spChg chg="add del">
          <ac:chgData name="MOHD FIRDAUS BIN YAHAYA" userId="d64ec7ae-2618-4a4c-938c-98f5c38eaa81" providerId="ADAL" clId="{95904C7C-2300-4C32-A94F-52A5CAE36A27}" dt="2023-02-26T07:24:46.223" v="995" actId="26606"/>
          <ac:spMkLst>
            <pc:docMk/>
            <pc:sldMk cId="1404997873" sldId="339"/>
            <ac:spMk id="12" creationId="{081E4A58-353D-44AE-B2FC-2A74E2E400F7}"/>
          </ac:spMkLst>
        </pc:spChg>
        <pc:spChg chg="add del">
          <ac:chgData name="MOHD FIRDAUS BIN YAHAYA" userId="d64ec7ae-2618-4a4c-938c-98f5c38eaa81" providerId="ADAL" clId="{95904C7C-2300-4C32-A94F-52A5CAE36A27}" dt="2023-02-26T07:24:47.079" v="997" actId="26606"/>
          <ac:spMkLst>
            <pc:docMk/>
            <pc:sldMk cId="1404997873" sldId="339"/>
            <ac:spMk id="15" creationId="{4522B21E-B2B9-4C72-9A71-C87EFD137480}"/>
          </ac:spMkLst>
        </pc:spChg>
        <pc:spChg chg="add del">
          <ac:chgData name="MOHD FIRDAUS BIN YAHAYA" userId="d64ec7ae-2618-4a4c-938c-98f5c38eaa81" providerId="ADAL" clId="{95904C7C-2300-4C32-A94F-52A5CAE36A27}" dt="2023-02-26T07:24:47.079" v="997" actId="26606"/>
          <ac:spMkLst>
            <pc:docMk/>
            <pc:sldMk cId="1404997873" sldId="339"/>
            <ac:spMk id="16" creationId="{5EB7D2A2-F448-44D4-938C-DC84CBCB3B1E}"/>
          </ac:spMkLst>
        </pc:spChg>
        <pc:spChg chg="add del">
          <ac:chgData name="MOHD FIRDAUS BIN YAHAYA" userId="d64ec7ae-2618-4a4c-938c-98f5c38eaa81" providerId="ADAL" clId="{95904C7C-2300-4C32-A94F-52A5CAE36A27}" dt="2023-02-26T07:24:47.079" v="997" actId="26606"/>
          <ac:spMkLst>
            <pc:docMk/>
            <pc:sldMk cId="1404997873" sldId="339"/>
            <ac:spMk id="17" creationId="{871AEA07-1E14-44B4-8E55-64EF049CD66F}"/>
          </ac:spMkLst>
        </pc:spChg>
        <pc:spChg chg="ad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18" creationId="{6ED12BFC-A737-46AF-8411-481112D54B0C}"/>
          </ac:spMkLst>
        </pc:spChg>
        <pc:spChg chg="ad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19" creationId="{D278ADA9-6383-4BDD-80D2-8899A402687B}"/>
          </ac:spMkLst>
        </pc:spChg>
        <pc:spChg chg="ad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20" creationId="{484B7147-B0F6-40ED-B5A2-FF72BC8198B6}"/>
          </ac:spMkLst>
        </pc:spChg>
        <pc:spChg chg="ad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21" creationId="{B36D2DE0-0628-4A9A-A59D-7BA8B5EB3022}"/>
          </ac:spMkLst>
        </pc:spChg>
        <pc:spChg chg="ad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22" creationId="{48E405C9-94BE-41DA-928C-DEC9A8550E9F}"/>
          </ac:spMkLst>
        </pc:spChg>
        <pc:spChg chg="add">
          <ac:chgData name="MOHD FIRDAUS BIN YAHAYA" userId="d64ec7ae-2618-4a4c-938c-98f5c38eaa81" providerId="ADAL" clId="{95904C7C-2300-4C32-A94F-52A5CAE36A27}" dt="2023-02-26T07:24:47.086" v="998" actId="26606"/>
          <ac:spMkLst>
            <pc:docMk/>
            <pc:sldMk cId="1404997873" sldId="339"/>
            <ac:spMk id="23" creationId="{D2091A72-D5BB-42AC-8FD3-F7747D90861E}"/>
          </ac:spMkLst>
        </pc:spChg>
        <pc:picChg chg="add mod">
          <ac:chgData name="MOHD FIRDAUS BIN YAHAYA" userId="d64ec7ae-2618-4a4c-938c-98f5c38eaa81" providerId="ADAL" clId="{95904C7C-2300-4C32-A94F-52A5CAE36A27}" dt="2023-02-27T02:28:46.618" v="3987" actId="1076"/>
          <ac:picMkLst>
            <pc:docMk/>
            <pc:sldMk cId="1404997873" sldId="339"/>
            <ac:picMk id="4" creationId="{816240C3-147D-8F37-94E2-B2776173E0FB}"/>
          </ac:picMkLst>
        </pc:picChg>
        <pc:cxnChg chg="add del">
          <ac:chgData name="MOHD FIRDAUS BIN YAHAYA" userId="d64ec7ae-2618-4a4c-938c-98f5c38eaa81" providerId="ADAL" clId="{95904C7C-2300-4C32-A94F-52A5CAE36A27}" dt="2023-02-26T07:24:47.079" v="997" actId="26606"/>
          <ac:cxnSpMkLst>
            <pc:docMk/>
            <pc:sldMk cId="1404997873" sldId="339"/>
            <ac:cxnSpMk id="14" creationId="{F7C8EA93-3210-4C62-99E9-153C275E3A87}"/>
          </ac:cxnSpMkLst>
        </pc:cxnChg>
      </pc:sldChg>
      <pc:sldChg chg="addSp delSp modSp new mod modTransition setBg">
        <pc:chgData name="MOHD FIRDAUS BIN YAHAYA" userId="d64ec7ae-2618-4a4c-938c-98f5c38eaa81" providerId="ADAL" clId="{95904C7C-2300-4C32-A94F-52A5CAE36A27}" dt="2023-02-26T07:22:08.362" v="957" actId="1076"/>
        <pc:sldMkLst>
          <pc:docMk/>
          <pc:sldMk cId="3460676392" sldId="340"/>
        </pc:sldMkLst>
        <pc:spChg chg="mod">
          <ac:chgData name="MOHD FIRDAUS BIN YAHAYA" userId="d64ec7ae-2618-4a4c-938c-98f5c38eaa81" providerId="ADAL" clId="{95904C7C-2300-4C32-A94F-52A5CAE36A27}" dt="2023-02-26T07:12:24.958" v="911" actId="26606"/>
          <ac:spMkLst>
            <pc:docMk/>
            <pc:sldMk cId="3460676392" sldId="340"/>
            <ac:spMk id="2" creationId="{8AD29BC1-56A5-77B5-7FC7-4C95AE25351F}"/>
          </ac:spMkLst>
        </pc:spChg>
        <pc:spChg chg="del">
          <ac:chgData name="MOHD FIRDAUS BIN YAHAYA" userId="d64ec7ae-2618-4a4c-938c-98f5c38eaa81" providerId="ADAL" clId="{95904C7C-2300-4C32-A94F-52A5CAE36A27}" dt="2023-02-26T07:12:04.765" v="869"/>
          <ac:spMkLst>
            <pc:docMk/>
            <pc:sldMk cId="3460676392" sldId="340"/>
            <ac:spMk id="3" creationId="{40C060F9-E4E1-4297-A7CC-E0D251C47971}"/>
          </ac:spMkLst>
        </pc:spChg>
        <pc:spChg chg="add del mod">
          <ac:chgData name="MOHD FIRDAUS BIN YAHAYA" userId="d64ec7ae-2618-4a4c-938c-98f5c38eaa81" providerId="ADAL" clId="{95904C7C-2300-4C32-A94F-52A5CAE36A27}" dt="2023-02-26T07:16:58.597" v="922" actId="26606"/>
          <ac:spMkLst>
            <pc:docMk/>
            <pc:sldMk cId="3460676392" sldId="340"/>
            <ac:spMk id="9" creationId="{3F108388-DFFA-34C5-BCF8-FDC28B39904F}"/>
          </ac:spMkLst>
        </pc:spChg>
        <pc:spChg chg="add del">
          <ac:chgData name="MOHD FIRDAUS BIN YAHAYA" userId="d64ec7ae-2618-4a4c-938c-98f5c38eaa81" providerId="ADAL" clId="{95904C7C-2300-4C32-A94F-52A5CAE36A27}" dt="2023-02-26T07:16:58.597" v="922" actId="26606"/>
          <ac:spMkLst>
            <pc:docMk/>
            <pc:sldMk cId="3460676392" sldId="340"/>
            <ac:spMk id="10" creationId="{6753252F-4873-4F63-801D-CC719279A7D5}"/>
          </ac:spMkLst>
        </pc:spChg>
        <pc:spChg chg="add del">
          <ac:chgData name="MOHD FIRDAUS BIN YAHAYA" userId="d64ec7ae-2618-4a4c-938c-98f5c38eaa81" providerId="ADAL" clId="{95904C7C-2300-4C32-A94F-52A5CAE36A27}" dt="2023-02-26T07:16:58.597" v="922" actId="26606"/>
          <ac:spMkLst>
            <pc:docMk/>
            <pc:sldMk cId="3460676392" sldId="340"/>
            <ac:spMk id="12" creationId="{047C8CCB-F95D-4249-92DD-651249D3535A}"/>
          </ac:spMkLst>
        </pc:spChg>
        <pc:spChg chg="add">
          <ac:chgData name="MOHD FIRDAUS BIN YAHAYA" userId="d64ec7ae-2618-4a4c-938c-98f5c38eaa81" providerId="ADAL" clId="{95904C7C-2300-4C32-A94F-52A5CAE36A27}" dt="2023-02-26T07:16:58.597" v="922" actId="26606"/>
          <ac:spMkLst>
            <pc:docMk/>
            <pc:sldMk cId="3460676392" sldId="340"/>
            <ac:spMk id="17" creationId="{6753252F-4873-4F63-801D-CC719279A7D5}"/>
          </ac:spMkLst>
        </pc:spChg>
        <pc:spChg chg="add">
          <ac:chgData name="MOHD FIRDAUS BIN YAHAYA" userId="d64ec7ae-2618-4a4c-938c-98f5c38eaa81" providerId="ADAL" clId="{95904C7C-2300-4C32-A94F-52A5CAE36A27}" dt="2023-02-26T07:16:58.597" v="922" actId="26606"/>
          <ac:spMkLst>
            <pc:docMk/>
            <pc:sldMk cId="3460676392" sldId="340"/>
            <ac:spMk id="19" creationId="{047C8CCB-F95D-4249-92DD-651249D3535A}"/>
          </ac:spMkLst>
        </pc:spChg>
        <pc:picChg chg="add del mod">
          <ac:chgData name="MOHD FIRDAUS BIN YAHAYA" userId="d64ec7ae-2618-4a4c-938c-98f5c38eaa81" providerId="ADAL" clId="{95904C7C-2300-4C32-A94F-52A5CAE36A27}" dt="2023-02-26T07:16:54.901" v="920" actId="478"/>
          <ac:picMkLst>
            <pc:docMk/>
            <pc:sldMk cId="3460676392" sldId="340"/>
            <ac:picMk id="5" creationId="{22DA0328-CEAE-419F-70E1-3A672271849B}"/>
          </ac:picMkLst>
        </pc:picChg>
        <pc:picChg chg="add mod">
          <ac:chgData name="MOHD FIRDAUS BIN YAHAYA" userId="d64ec7ae-2618-4a4c-938c-98f5c38eaa81" providerId="ADAL" clId="{95904C7C-2300-4C32-A94F-52A5CAE36A27}" dt="2023-02-26T07:22:08.362" v="957" actId="1076"/>
          <ac:picMkLst>
            <pc:docMk/>
            <pc:sldMk cId="3460676392" sldId="340"/>
            <ac:picMk id="7" creationId="{B49214D2-C65A-7254-B1C3-AFDEDB0ECF9D}"/>
          </ac:picMkLst>
        </pc:picChg>
      </pc:sldChg>
      <pc:sldChg chg="addSp modSp add mod modTransition modAnim">
        <pc:chgData name="MOHD FIRDAUS BIN YAHAYA" userId="d64ec7ae-2618-4a4c-938c-98f5c38eaa81" providerId="ADAL" clId="{95904C7C-2300-4C32-A94F-52A5CAE36A27}" dt="2023-02-26T07:21:05.796" v="954" actId="208"/>
        <pc:sldMkLst>
          <pc:docMk/>
          <pc:sldMk cId="4096743187" sldId="341"/>
        </pc:sldMkLst>
        <pc:spChg chg="add mod">
          <ac:chgData name="MOHD FIRDAUS BIN YAHAYA" userId="d64ec7ae-2618-4a4c-938c-98f5c38eaa81" providerId="ADAL" clId="{95904C7C-2300-4C32-A94F-52A5CAE36A27}" dt="2023-02-26T07:21:05.796" v="954" actId="208"/>
          <ac:spMkLst>
            <pc:docMk/>
            <pc:sldMk cId="4096743187" sldId="341"/>
            <ac:spMk id="3" creationId="{E3660C9C-D3FC-1DC5-8149-220A01322612}"/>
          </ac:spMkLst>
        </pc:spChg>
        <pc:picChg chg="mod modCrop">
          <ac:chgData name="MOHD FIRDAUS BIN YAHAYA" userId="d64ec7ae-2618-4a4c-938c-98f5c38eaa81" providerId="ADAL" clId="{95904C7C-2300-4C32-A94F-52A5CAE36A27}" dt="2023-02-26T07:18:26.258" v="939" actId="1076"/>
          <ac:picMkLst>
            <pc:docMk/>
            <pc:sldMk cId="4096743187" sldId="341"/>
            <ac:picMk id="7" creationId="{B49214D2-C65A-7254-B1C3-AFDEDB0ECF9D}"/>
          </ac:picMkLst>
        </pc:picChg>
      </pc:sldChg>
      <pc:sldChg chg="addSp delSp modSp new mod modTransition setBg modNotesTx">
        <pc:chgData name="MOHD FIRDAUS BIN YAHAYA" userId="d64ec7ae-2618-4a4c-938c-98f5c38eaa81" providerId="ADAL" clId="{95904C7C-2300-4C32-A94F-52A5CAE36A27}" dt="2023-02-27T02:30:50.537" v="4008"/>
        <pc:sldMkLst>
          <pc:docMk/>
          <pc:sldMk cId="771071066" sldId="342"/>
        </pc:sldMkLst>
        <pc:spChg chg="mod">
          <ac:chgData name="MOHD FIRDAUS BIN YAHAYA" userId="d64ec7ae-2618-4a4c-938c-98f5c38eaa81" providerId="ADAL" clId="{95904C7C-2300-4C32-A94F-52A5CAE36A27}" dt="2023-02-26T07:39:47.525" v="1646" actId="26606"/>
          <ac:spMkLst>
            <pc:docMk/>
            <pc:sldMk cId="771071066" sldId="342"/>
            <ac:spMk id="2" creationId="{B335954A-5735-5CD7-E830-424F0F6B4A96}"/>
          </ac:spMkLst>
        </pc:spChg>
        <pc:spChg chg="mod ord">
          <ac:chgData name="MOHD FIRDAUS BIN YAHAYA" userId="d64ec7ae-2618-4a4c-938c-98f5c38eaa81" providerId="ADAL" clId="{95904C7C-2300-4C32-A94F-52A5CAE36A27}" dt="2023-02-26T07:39:47.525" v="1646" actId="26606"/>
          <ac:spMkLst>
            <pc:docMk/>
            <pc:sldMk cId="771071066" sldId="342"/>
            <ac:spMk id="3" creationId="{CC737A5A-775A-D960-7485-28D988C72554}"/>
          </ac:spMkLst>
        </pc:spChg>
        <pc:spChg chg="add del">
          <ac:chgData name="MOHD FIRDAUS BIN YAHAYA" userId="d64ec7ae-2618-4a4c-938c-98f5c38eaa81" providerId="ADAL" clId="{95904C7C-2300-4C32-A94F-52A5CAE36A27}" dt="2023-02-26T07:39:47.518" v="1645" actId="26606"/>
          <ac:spMkLst>
            <pc:docMk/>
            <pc:sldMk cId="771071066" sldId="342"/>
            <ac:spMk id="10" creationId="{5E39A796-BE83-48B1-B33F-35C4A32AAB57}"/>
          </ac:spMkLst>
        </pc:spChg>
        <pc:spChg chg="add del">
          <ac:chgData name="MOHD FIRDAUS BIN YAHAYA" userId="d64ec7ae-2618-4a4c-938c-98f5c38eaa81" providerId="ADAL" clId="{95904C7C-2300-4C32-A94F-52A5CAE36A27}" dt="2023-02-26T07:39:47.518" v="1645" actId="26606"/>
          <ac:spMkLst>
            <pc:docMk/>
            <pc:sldMk cId="771071066" sldId="342"/>
            <ac:spMk id="12" creationId="{72F84B47-E267-4194-8194-831DB7B5547F}"/>
          </ac:spMkLst>
        </pc:spChg>
        <pc:spChg chg="add">
          <ac:chgData name="MOHD FIRDAUS BIN YAHAYA" userId="d64ec7ae-2618-4a4c-938c-98f5c38eaa81" providerId="ADAL" clId="{95904C7C-2300-4C32-A94F-52A5CAE36A27}" dt="2023-02-26T07:39:47.525" v="1646" actId="26606"/>
          <ac:spMkLst>
            <pc:docMk/>
            <pc:sldMk cId="771071066" sldId="342"/>
            <ac:spMk id="14" creationId="{55222F96-971A-4F90-B841-6BAB416C7AC1}"/>
          </ac:spMkLst>
        </pc:spChg>
        <pc:spChg chg="add">
          <ac:chgData name="MOHD FIRDAUS BIN YAHAYA" userId="d64ec7ae-2618-4a4c-938c-98f5c38eaa81" providerId="ADAL" clId="{95904C7C-2300-4C32-A94F-52A5CAE36A27}" dt="2023-02-26T07:39:47.525" v="1646" actId="26606"/>
          <ac:spMkLst>
            <pc:docMk/>
            <pc:sldMk cId="771071066" sldId="342"/>
            <ac:spMk id="15" creationId="{DBC6133C-0615-4CE4-9132-37E609A9BDFA}"/>
          </ac:spMkLst>
        </pc:spChg>
        <pc:spChg chg="add">
          <ac:chgData name="MOHD FIRDAUS BIN YAHAYA" userId="d64ec7ae-2618-4a4c-938c-98f5c38eaa81" providerId="ADAL" clId="{95904C7C-2300-4C32-A94F-52A5CAE36A27}" dt="2023-02-26T07:39:47.525" v="1646" actId="26606"/>
          <ac:spMkLst>
            <pc:docMk/>
            <pc:sldMk cId="771071066" sldId="342"/>
            <ac:spMk id="16" creationId="{08980754-6F4B-43C9-B9BE-127B6BED6586}"/>
          </ac:spMkLst>
        </pc:spChg>
        <pc:spChg chg="add">
          <ac:chgData name="MOHD FIRDAUS BIN YAHAYA" userId="d64ec7ae-2618-4a4c-938c-98f5c38eaa81" providerId="ADAL" clId="{95904C7C-2300-4C32-A94F-52A5CAE36A27}" dt="2023-02-26T07:39:47.525" v="1646" actId="26606"/>
          <ac:spMkLst>
            <pc:docMk/>
            <pc:sldMk cId="771071066" sldId="342"/>
            <ac:spMk id="17" creationId="{169CC832-2974-4E8D-90ED-3E2941BA7336}"/>
          </ac:spMkLst>
        </pc:spChg>
        <pc:spChg chg="add">
          <ac:chgData name="MOHD FIRDAUS BIN YAHAYA" userId="d64ec7ae-2618-4a4c-938c-98f5c38eaa81" providerId="ADAL" clId="{95904C7C-2300-4C32-A94F-52A5CAE36A27}" dt="2023-02-26T07:39:47.525" v="1646" actId="26606"/>
          <ac:spMkLst>
            <pc:docMk/>
            <pc:sldMk cId="771071066" sldId="342"/>
            <ac:spMk id="18" creationId="{2C1BBA94-3F40-40AA-8BB9-E69E25E537C1}"/>
          </ac:spMkLst>
        </pc:spChg>
        <pc:picChg chg="add mod">
          <ac:chgData name="MOHD FIRDAUS BIN YAHAYA" userId="d64ec7ae-2618-4a4c-938c-98f5c38eaa81" providerId="ADAL" clId="{95904C7C-2300-4C32-A94F-52A5CAE36A27}" dt="2023-02-27T02:29:48.443" v="3996" actId="1076"/>
          <ac:picMkLst>
            <pc:docMk/>
            <pc:sldMk cId="771071066" sldId="342"/>
            <ac:picMk id="4" creationId="{0E495239-6DE0-2442-8225-70E5F5D07E79}"/>
          </ac:picMkLst>
        </pc:picChg>
        <pc:picChg chg="add mod">
          <ac:chgData name="MOHD FIRDAUS BIN YAHAYA" userId="d64ec7ae-2618-4a4c-938c-98f5c38eaa81" providerId="ADAL" clId="{95904C7C-2300-4C32-A94F-52A5CAE36A27}" dt="2023-02-26T07:39:47.525" v="1646" actId="26606"/>
          <ac:picMkLst>
            <pc:docMk/>
            <pc:sldMk cId="771071066" sldId="342"/>
            <ac:picMk id="5" creationId="{2BCD08A9-F7D8-ABD0-4501-6742E31C4AB3}"/>
          </ac:picMkLst>
        </pc:picChg>
      </pc:sldChg>
      <pc:sldChg chg="addSp delSp modSp add mod modTransition setBg">
        <pc:chgData name="MOHD FIRDAUS BIN YAHAYA" userId="d64ec7ae-2618-4a4c-938c-98f5c38eaa81" providerId="ADAL" clId="{95904C7C-2300-4C32-A94F-52A5CAE36A27}" dt="2023-02-27T02:30:50.537" v="4008"/>
        <pc:sldMkLst>
          <pc:docMk/>
          <pc:sldMk cId="2172369390" sldId="343"/>
        </pc:sldMkLst>
        <pc:spChg chg="mod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2" creationId="{B335954A-5735-5CD7-E830-424F0F6B4A96}"/>
          </ac:spMkLst>
        </pc:spChg>
        <pc:spChg chg="mod ord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3" creationId="{CC737A5A-775A-D960-7485-28D988C72554}"/>
          </ac:spMkLst>
        </pc:spChg>
        <pc:spChg chg="add del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9" creationId="{DBC6133C-0615-4CE4-9132-37E609A9BDFA}"/>
          </ac:spMkLst>
        </pc:spChg>
        <pc:spChg chg="add del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11" creationId="{169CC832-2974-4E8D-90ED-3E2941BA7336}"/>
          </ac:spMkLst>
        </pc:spChg>
        <pc:spChg chg="add del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13" creationId="{55222F96-971A-4F90-B841-6BAB416C7AC1}"/>
          </ac:spMkLst>
        </pc:spChg>
        <pc:spChg chg="add del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15" creationId="{08980754-6F4B-43C9-B9BE-127B6BED6586}"/>
          </ac:spMkLst>
        </pc:spChg>
        <pc:spChg chg="add del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17" creationId="{2C1BBA94-3F40-40AA-8BB9-E69E25E537C1}"/>
          </ac:spMkLst>
        </pc:spChg>
        <pc:spChg chg="add del">
          <ac:chgData name="MOHD FIRDAUS BIN YAHAYA" userId="d64ec7ae-2618-4a4c-938c-98f5c38eaa81" providerId="ADAL" clId="{95904C7C-2300-4C32-A94F-52A5CAE36A27}" dt="2023-02-26T07:40:23.233" v="1652" actId="26606"/>
          <ac:spMkLst>
            <pc:docMk/>
            <pc:sldMk cId="2172369390" sldId="343"/>
            <ac:spMk id="22" creationId="{DBC6133C-0615-4CE4-9132-37E609A9BDFA}"/>
          </ac:spMkLst>
        </pc:spChg>
        <pc:spChg chg="add del">
          <ac:chgData name="MOHD FIRDAUS BIN YAHAYA" userId="d64ec7ae-2618-4a4c-938c-98f5c38eaa81" providerId="ADAL" clId="{95904C7C-2300-4C32-A94F-52A5CAE36A27}" dt="2023-02-26T07:40:23.233" v="1652" actId="26606"/>
          <ac:spMkLst>
            <pc:docMk/>
            <pc:sldMk cId="2172369390" sldId="343"/>
            <ac:spMk id="24" creationId="{169CC832-2974-4E8D-90ED-3E2941BA7336}"/>
          </ac:spMkLst>
        </pc:spChg>
        <pc:spChg chg="add del">
          <ac:chgData name="MOHD FIRDAUS BIN YAHAYA" userId="d64ec7ae-2618-4a4c-938c-98f5c38eaa81" providerId="ADAL" clId="{95904C7C-2300-4C32-A94F-52A5CAE36A27}" dt="2023-02-26T07:40:23.233" v="1652" actId="26606"/>
          <ac:spMkLst>
            <pc:docMk/>
            <pc:sldMk cId="2172369390" sldId="343"/>
            <ac:spMk id="26" creationId="{55222F96-971A-4F90-B841-6BAB416C7AC1}"/>
          </ac:spMkLst>
        </pc:spChg>
        <pc:spChg chg="add del">
          <ac:chgData name="MOHD FIRDAUS BIN YAHAYA" userId="d64ec7ae-2618-4a4c-938c-98f5c38eaa81" providerId="ADAL" clId="{95904C7C-2300-4C32-A94F-52A5CAE36A27}" dt="2023-02-26T07:40:23.233" v="1652" actId="26606"/>
          <ac:spMkLst>
            <pc:docMk/>
            <pc:sldMk cId="2172369390" sldId="343"/>
            <ac:spMk id="28" creationId="{08980754-6F4B-43C9-B9BE-127B6BED6586}"/>
          </ac:spMkLst>
        </pc:spChg>
        <pc:spChg chg="add del">
          <ac:chgData name="MOHD FIRDAUS BIN YAHAYA" userId="d64ec7ae-2618-4a4c-938c-98f5c38eaa81" providerId="ADAL" clId="{95904C7C-2300-4C32-A94F-52A5CAE36A27}" dt="2023-02-26T07:40:23.233" v="1652" actId="26606"/>
          <ac:spMkLst>
            <pc:docMk/>
            <pc:sldMk cId="2172369390" sldId="343"/>
            <ac:spMk id="30" creationId="{2C1BBA94-3F40-40AA-8BB9-E69E25E537C1}"/>
          </ac:spMkLst>
        </pc:spChg>
        <pc:spChg chg="add del">
          <ac:chgData name="MOHD FIRDAUS BIN YAHAYA" userId="d64ec7ae-2618-4a4c-938c-98f5c38eaa81" providerId="ADAL" clId="{95904C7C-2300-4C32-A94F-52A5CAE36A27}" dt="2023-02-26T07:40:24.436" v="1654" actId="26606"/>
          <ac:spMkLst>
            <pc:docMk/>
            <pc:sldMk cId="2172369390" sldId="343"/>
            <ac:spMk id="32" creationId="{058A14AF-9FB5-4CC7-BA35-E8E85D3EDF0E}"/>
          </ac:spMkLst>
        </pc:spChg>
        <pc:spChg chg="add del">
          <ac:chgData name="MOHD FIRDAUS BIN YAHAYA" userId="d64ec7ae-2618-4a4c-938c-98f5c38eaa81" providerId="ADAL" clId="{95904C7C-2300-4C32-A94F-52A5CAE36A27}" dt="2023-02-26T07:40:24.436" v="1654" actId="26606"/>
          <ac:spMkLst>
            <pc:docMk/>
            <pc:sldMk cId="2172369390" sldId="343"/>
            <ac:spMk id="33" creationId="{3A9A4357-BD1D-4622-A4FE-766E6AB8DE84}"/>
          </ac:spMkLst>
        </pc:spChg>
        <pc:spChg chg="add del">
          <ac:chgData name="MOHD FIRDAUS BIN YAHAYA" userId="d64ec7ae-2618-4a4c-938c-98f5c38eaa81" providerId="ADAL" clId="{95904C7C-2300-4C32-A94F-52A5CAE36A27}" dt="2023-02-26T07:40:24.436" v="1654" actId="26606"/>
          <ac:spMkLst>
            <pc:docMk/>
            <pc:sldMk cId="2172369390" sldId="343"/>
            <ac:spMk id="34" creationId="{E659831F-0D9A-4C63-9EBB-8435B85A440F}"/>
          </ac:spMkLst>
        </pc:spChg>
        <pc:spChg chg="add del">
          <ac:chgData name="MOHD FIRDAUS BIN YAHAYA" userId="d64ec7ae-2618-4a4c-938c-98f5c38eaa81" providerId="ADAL" clId="{95904C7C-2300-4C32-A94F-52A5CAE36A27}" dt="2023-02-26T07:40:24.436" v="1654" actId="26606"/>
          <ac:spMkLst>
            <pc:docMk/>
            <pc:sldMk cId="2172369390" sldId="343"/>
            <ac:spMk id="35" creationId="{E6995CE5-F890-4ABA-82A2-26507CE8D2A3}"/>
          </ac:spMkLst>
        </pc:spChg>
        <pc:spChg chg="add del">
          <ac:chgData name="MOHD FIRDAUS BIN YAHAYA" userId="d64ec7ae-2618-4a4c-938c-98f5c38eaa81" providerId="ADAL" clId="{95904C7C-2300-4C32-A94F-52A5CAE36A27}" dt="2023-02-26T07:40:27.835" v="1656" actId="26606"/>
          <ac:spMkLst>
            <pc:docMk/>
            <pc:sldMk cId="2172369390" sldId="343"/>
            <ac:spMk id="37" creationId="{42A5316D-ED2F-4F89-B4B4-8D9240B1A348}"/>
          </ac:spMkLst>
        </pc:spChg>
        <pc:spChg chg="add del">
          <ac:chgData name="MOHD FIRDAUS BIN YAHAYA" userId="d64ec7ae-2618-4a4c-938c-98f5c38eaa81" providerId="ADAL" clId="{95904C7C-2300-4C32-A94F-52A5CAE36A27}" dt="2023-02-26T07:40:29.572" v="1658" actId="26606"/>
          <ac:spMkLst>
            <pc:docMk/>
            <pc:sldMk cId="2172369390" sldId="343"/>
            <ac:spMk id="39" creationId="{46F7435D-E3DB-47B1-BA61-B00ACC83A9DE}"/>
          </ac:spMkLst>
        </pc:spChg>
        <pc:spChg chg="add del">
          <ac:chgData name="MOHD FIRDAUS BIN YAHAYA" userId="d64ec7ae-2618-4a4c-938c-98f5c38eaa81" providerId="ADAL" clId="{95904C7C-2300-4C32-A94F-52A5CAE36A27}" dt="2023-02-26T07:40:29.572" v="1658" actId="26606"/>
          <ac:spMkLst>
            <pc:docMk/>
            <pc:sldMk cId="2172369390" sldId="343"/>
            <ac:spMk id="40" creationId="{F263A0B5-F8C4-4116-809F-78A768EA79A6}"/>
          </ac:spMkLst>
        </pc:spChg>
        <pc:spChg chg="add del">
          <ac:chgData name="MOHD FIRDAUS BIN YAHAYA" userId="d64ec7ae-2618-4a4c-938c-98f5c38eaa81" providerId="ADAL" clId="{95904C7C-2300-4C32-A94F-52A5CAE36A27}" dt="2023-02-26T07:40:34.761" v="1660" actId="26606"/>
          <ac:spMkLst>
            <pc:docMk/>
            <pc:sldMk cId="2172369390" sldId="343"/>
            <ac:spMk id="42" creationId="{DBC6133C-0615-4CE4-9132-37E609A9BDFA}"/>
          </ac:spMkLst>
        </pc:spChg>
        <pc:spChg chg="add del">
          <ac:chgData name="MOHD FIRDAUS BIN YAHAYA" userId="d64ec7ae-2618-4a4c-938c-98f5c38eaa81" providerId="ADAL" clId="{95904C7C-2300-4C32-A94F-52A5CAE36A27}" dt="2023-02-26T07:40:34.761" v="1660" actId="26606"/>
          <ac:spMkLst>
            <pc:docMk/>
            <pc:sldMk cId="2172369390" sldId="343"/>
            <ac:spMk id="43" creationId="{169CC832-2974-4E8D-90ED-3E2941BA7336}"/>
          </ac:spMkLst>
        </pc:spChg>
        <pc:spChg chg="add del">
          <ac:chgData name="MOHD FIRDAUS BIN YAHAYA" userId="d64ec7ae-2618-4a4c-938c-98f5c38eaa81" providerId="ADAL" clId="{95904C7C-2300-4C32-A94F-52A5CAE36A27}" dt="2023-02-26T07:40:34.761" v="1660" actId="26606"/>
          <ac:spMkLst>
            <pc:docMk/>
            <pc:sldMk cId="2172369390" sldId="343"/>
            <ac:spMk id="44" creationId="{55222F96-971A-4F90-B841-6BAB416C7AC1}"/>
          </ac:spMkLst>
        </pc:spChg>
        <pc:spChg chg="add del">
          <ac:chgData name="MOHD FIRDAUS BIN YAHAYA" userId="d64ec7ae-2618-4a4c-938c-98f5c38eaa81" providerId="ADAL" clId="{95904C7C-2300-4C32-A94F-52A5CAE36A27}" dt="2023-02-26T07:40:34.761" v="1660" actId="26606"/>
          <ac:spMkLst>
            <pc:docMk/>
            <pc:sldMk cId="2172369390" sldId="343"/>
            <ac:spMk id="45" creationId="{08980754-6F4B-43C9-B9BE-127B6BED6586}"/>
          </ac:spMkLst>
        </pc:spChg>
        <pc:spChg chg="add del">
          <ac:chgData name="MOHD FIRDAUS BIN YAHAYA" userId="d64ec7ae-2618-4a4c-938c-98f5c38eaa81" providerId="ADAL" clId="{95904C7C-2300-4C32-A94F-52A5CAE36A27}" dt="2023-02-26T07:40:34.761" v="1660" actId="26606"/>
          <ac:spMkLst>
            <pc:docMk/>
            <pc:sldMk cId="2172369390" sldId="343"/>
            <ac:spMk id="46" creationId="{2C1BBA94-3F40-40AA-8BB9-E69E25E537C1}"/>
          </ac:spMkLst>
        </pc:spChg>
        <pc:spChg chg="add del">
          <ac:chgData name="MOHD FIRDAUS BIN YAHAYA" userId="d64ec7ae-2618-4a4c-938c-98f5c38eaa81" providerId="ADAL" clId="{95904C7C-2300-4C32-A94F-52A5CAE36A27}" dt="2023-02-26T07:40:40.354" v="1662" actId="26606"/>
          <ac:spMkLst>
            <pc:docMk/>
            <pc:sldMk cId="2172369390" sldId="343"/>
            <ac:spMk id="48" creationId="{7FEAE179-C525-48F3-AD47-0E9E2B6F2E2E}"/>
          </ac:spMkLst>
        </pc:spChg>
        <pc:spChg chg="add del">
          <ac:chgData name="MOHD FIRDAUS BIN YAHAYA" userId="d64ec7ae-2618-4a4c-938c-98f5c38eaa81" providerId="ADAL" clId="{95904C7C-2300-4C32-A94F-52A5CAE36A27}" dt="2023-02-26T07:40:40.354" v="1662" actId="26606"/>
          <ac:spMkLst>
            <pc:docMk/>
            <pc:sldMk cId="2172369390" sldId="343"/>
            <ac:spMk id="49" creationId="{95C8260E-968F-44E8-A823-ABB431311926}"/>
          </ac:spMkLst>
        </pc:spChg>
        <pc:spChg chg="add del">
          <ac:chgData name="MOHD FIRDAUS BIN YAHAYA" userId="d64ec7ae-2618-4a4c-938c-98f5c38eaa81" providerId="ADAL" clId="{95904C7C-2300-4C32-A94F-52A5CAE36A27}" dt="2023-02-26T07:40:40.354" v="1662" actId="26606"/>
          <ac:spMkLst>
            <pc:docMk/>
            <pc:sldMk cId="2172369390" sldId="343"/>
            <ac:spMk id="50" creationId="{2C1BBA94-3F40-40AA-8BB9-E69E25E537C1}"/>
          </ac:spMkLst>
        </pc:spChg>
        <pc:spChg chg="add del">
          <ac:chgData name="MOHD FIRDAUS BIN YAHAYA" userId="d64ec7ae-2618-4a4c-938c-98f5c38eaa81" providerId="ADAL" clId="{95904C7C-2300-4C32-A94F-52A5CAE36A27}" dt="2023-02-26T07:40:40.354" v="1662" actId="26606"/>
          <ac:spMkLst>
            <pc:docMk/>
            <pc:sldMk cId="2172369390" sldId="343"/>
            <ac:spMk id="51" creationId="{FE43805F-24A6-46A4-B19B-54F28347355C}"/>
          </ac:spMkLst>
        </pc:spChg>
        <pc:spChg chg="add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53" creationId="{9A724DBA-D2D9-471E-8ED7-2015DDD950DF}"/>
          </ac:spMkLst>
        </pc:spChg>
        <pc:spChg chg="add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54" creationId="{08980754-6F4B-43C9-B9BE-127B6BED6586}"/>
          </ac:spMkLst>
        </pc:spChg>
        <pc:spChg chg="add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55" creationId="{2C1BBA94-3F40-40AA-8BB9-E69E25E537C1}"/>
          </ac:spMkLst>
        </pc:spChg>
        <pc:spChg chg="add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56" creationId="{169CC832-2974-4E8D-90ED-3E2941BA7336}"/>
          </ac:spMkLst>
        </pc:spChg>
        <pc:spChg chg="add">
          <ac:chgData name="MOHD FIRDAUS BIN YAHAYA" userId="d64ec7ae-2618-4a4c-938c-98f5c38eaa81" providerId="ADAL" clId="{95904C7C-2300-4C32-A94F-52A5CAE36A27}" dt="2023-02-26T07:40:40.360" v="1663" actId="26606"/>
          <ac:spMkLst>
            <pc:docMk/>
            <pc:sldMk cId="2172369390" sldId="343"/>
            <ac:spMk id="57" creationId="{55222F96-971A-4F90-B841-6BAB416C7AC1}"/>
          </ac:spMkLst>
        </pc:spChg>
        <pc:picChg chg="add mod modCrop">
          <ac:chgData name="MOHD FIRDAUS BIN YAHAYA" userId="d64ec7ae-2618-4a4c-938c-98f5c38eaa81" providerId="ADAL" clId="{95904C7C-2300-4C32-A94F-52A5CAE36A27}" dt="2023-02-26T07:40:40.360" v="1663" actId="26606"/>
          <ac:picMkLst>
            <pc:docMk/>
            <pc:sldMk cId="2172369390" sldId="343"/>
            <ac:picMk id="4" creationId="{A24CE040-EF83-F140-4193-CFD02EE47716}"/>
          </ac:picMkLst>
        </pc:picChg>
        <pc:picChg chg="add mod">
          <ac:chgData name="MOHD FIRDAUS BIN YAHAYA" userId="d64ec7ae-2618-4a4c-938c-98f5c38eaa81" providerId="ADAL" clId="{95904C7C-2300-4C32-A94F-52A5CAE36A27}" dt="2023-02-27T02:29:56.934" v="3998" actId="1076"/>
          <ac:picMkLst>
            <pc:docMk/>
            <pc:sldMk cId="2172369390" sldId="343"/>
            <ac:picMk id="5" creationId="{A81D0279-AE52-7323-507B-8BBCCD66D16A}"/>
          </ac:picMkLst>
        </pc:picChg>
      </pc:sldChg>
      <pc:sldChg chg="addSp delSp modSp new mod modTransition setBg">
        <pc:chgData name="MOHD FIRDAUS BIN YAHAYA" userId="d64ec7ae-2618-4a4c-938c-98f5c38eaa81" providerId="ADAL" clId="{95904C7C-2300-4C32-A94F-52A5CAE36A27}" dt="2023-03-02T05:51:52.110" v="6055" actId="20577"/>
        <pc:sldMkLst>
          <pc:docMk/>
          <pc:sldMk cId="3855677008" sldId="344"/>
        </pc:sldMkLst>
        <pc:spChg chg="mod">
          <ac:chgData name="MOHD FIRDAUS BIN YAHAYA" userId="d64ec7ae-2618-4a4c-938c-98f5c38eaa81" providerId="ADAL" clId="{95904C7C-2300-4C32-A94F-52A5CAE36A27}" dt="2023-02-26T07:42:13.307" v="1735" actId="26606"/>
          <ac:spMkLst>
            <pc:docMk/>
            <pc:sldMk cId="3855677008" sldId="344"/>
            <ac:spMk id="2" creationId="{BD9AF638-A766-B18C-FAD5-0B1CD30BABF6}"/>
          </ac:spMkLst>
        </pc:spChg>
        <pc:spChg chg="mod">
          <ac:chgData name="MOHD FIRDAUS BIN YAHAYA" userId="d64ec7ae-2618-4a4c-938c-98f5c38eaa81" providerId="ADAL" clId="{95904C7C-2300-4C32-A94F-52A5CAE36A27}" dt="2023-03-02T05:51:52.110" v="6055" actId="20577"/>
          <ac:spMkLst>
            <pc:docMk/>
            <pc:sldMk cId="3855677008" sldId="344"/>
            <ac:spMk id="3" creationId="{A217D488-6866-3AFF-9069-ACB2A30AE179}"/>
          </ac:spMkLst>
        </pc:spChg>
        <pc:spChg chg="add del">
          <ac:chgData name="MOHD FIRDAUS BIN YAHAYA" userId="d64ec7ae-2618-4a4c-938c-98f5c38eaa81" providerId="ADAL" clId="{95904C7C-2300-4C32-A94F-52A5CAE36A27}" dt="2023-02-26T07:41:36.533" v="1731" actId="26606"/>
          <ac:spMkLst>
            <pc:docMk/>
            <pc:sldMk cId="3855677008" sldId="344"/>
            <ac:spMk id="9" creationId="{F0DCC097-1DB8-4B6D-85D0-6FBA0E1CA4BA}"/>
          </ac:spMkLst>
        </pc:spChg>
        <pc:spChg chg="add del">
          <ac:chgData name="MOHD FIRDAUS BIN YAHAYA" userId="d64ec7ae-2618-4a4c-938c-98f5c38eaa81" providerId="ADAL" clId="{95904C7C-2300-4C32-A94F-52A5CAE36A27}" dt="2023-02-26T07:41:36.533" v="1731" actId="26606"/>
          <ac:spMkLst>
            <pc:docMk/>
            <pc:sldMk cId="3855677008" sldId="344"/>
            <ac:spMk id="11" creationId="{E0B58608-23C8-4441-994D-C6823EEE1DB7}"/>
          </ac:spMkLst>
        </pc:spChg>
        <pc:spChg chg="add del">
          <ac:chgData name="MOHD FIRDAUS BIN YAHAYA" userId="d64ec7ae-2618-4a4c-938c-98f5c38eaa81" providerId="ADAL" clId="{95904C7C-2300-4C32-A94F-52A5CAE36A27}" dt="2023-02-26T07:41:58.997" v="1733" actId="26606"/>
          <ac:spMkLst>
            <pc:docMk/>
            <pc:sldMk cId="3855677008" sldId="344"/>
            <ac:spMk id="13" creationId="{BCED4D40-4B67-4331-AC48-79B82B4A47D8}"/>
          </ac:spMkLst>
        </pc:spChg>
        <pc:spChg chg="add del">
          <ac:chgData name="MOHD FIRDAUS BIN YAHAYA" userId="d64ec7ae-2618-4a4c-938c-98f5c38eaa81" providerId="ADAL" clId="{95904C7C-2300-4C32-A94F-52A5CAE36A27}" dt="2023-02-26T07:41:58.997" v="1733" actId="26606"/>
          <ac:spMkLst>
            <pc:docMk/>
            <pc:sldMk cId="3855677008" sldId="344"/>
            <ac:spMk id="14" creationId="{670CEDEF-4F34-412E-84EE-329C1E936AF5}"/>
          </ac:spMkLst>
        </pc:spChg>
        <pc:spChg chg="add del">
          <ac:chgData name="MOHD FIRDAUS BIN YAHAYA" userId="d64ec7ae-2618-4a4c-938c-98f5c38eaa81" providerId="ADAL" clId="{95904C7C-2300-4C32-A94F-52A5CAE36A27}" dt="2023-02-26T07:42:13.307" v="1735" actId="26606"/>
          <ac:spMkLst>
            <pc:docMk/>
            <pc:sldMk cId="3855677008" sldId="344"/>
            <ac:spMk id="16" creationId="{823AC064-BC96-4F32-8AE1-B2FD38754823}"/>
          </ac:spMkLst>
        </pc:spChg>
        <pc:spChg chg="add">
          <ac:chgData name="MOHD FIRDAUS BIN YAHAYA" userId="d64ec7ae-2618-4a4c-938c-98f5c38eaa81" providerId="ADAL" clId="{95904C7C-2300-4C32-A94F-52A5CAE36A27}" dt="2023-02-26T07:42:13.307" v="1735" actId="26606"/>
          <ac:spMkLst>
            <pc:docMk/>
            <pc:sldMk cId="3855677008" sldId="344"/>
            <ac:spMk id="22" creationId="{33CD251C-A887-4D2F-925B-FC097198538B}"/>
          </ac:spMkLst>
        </pc:spChg>
        <pc:spChg chg="add">
          <ac:chgData name="MOHD FIRDAUS BIN YAHAYA" userId="d64ec7ae-2618-4a4c-938c-98f5c38eaa81" providerId="ADAL" clId="{95904C7C-2300-4C32-A94F-52A5CAE36A27}" dt="2023-02-26T07:42:13.307" v="1735" actId="26606"/>
          <ac:spMkLst>
            <pc:docMk/>
            <pc:sldMk cId="3855677008" sldId="344"/>
            <ac:spMk id="24" creationId="{3B2069EE-A08E-44F0-B3F9-3CF8CC2DCAD5}"/>
          </ac:spMkLst>
        </pc:spChg>
        <pc:grpChg chg="add">
          <ac:chgData name="MOHD FIRDAUS BIN YAHAYA" userId="d64ec7ae-2618-4a4c-938c-98f5c38eaa81" providerId="ADAL" clId="{95904C7C-2300-4C32-A94F-52A5CAE36A27}" dt="2023-02-26T07:42:13.307" v="1735" actId="26606"/>
          <ac:grpSpMkLst>
            <pc:docMk/>
            <pc:sldMk cId="3855677008" sldId="344"/>
            <ac:grpSpMk id="26" creationId="{C9888C69-11CC-40BA-BABF-F9B7E11C9156}"/>
          </ac:grpSpMkLst>
        </pc:grpChg>
        <pc:picChg chg="add mod modCrop">
          <ac:chgData name="MOHD FIRDAUS BIN YAHAYA" userId="d64ec7ae-2618-4a4c-938c-98f5c38eaa81" providerId="ADAL" clId="{95904C7C-2300-4C32-A94F-52A5CAE36A27}" dt="2023-02-26T07:42:51.284" v="1741" actId="1076"/>
          <ac:picMkLst>
            <pc:docMk/>
            <pc:sldMk cId="3855677008" sldId="344"/>
            <ac:picMk id="4" creationId="{4CB735CE-2FC3-46CB-410E-D98A6E90977D}"/>
          </ac:picMkLst>
        </pc:picChg>
        <pc:picChg chg="add mod">
          <ac:chgData name="MOHD FIRDAUS BIN YAHAYA" userId="d64ec7ae-2618-4a4c-938c-98f5c38eaa81" providerId="ADAL" clId="{95904C7C-2300-4C32-A94F-52A5CAE36A27}" dt="2023-02-27T02:30:12.508" v="4001" actId="1076"/>
          <ac:picMkLst>
            <pc:docMk/>
            <pc:sldMk cId="3855677008" sldId="344"/>
            <ac:picMk id="5" creationId="{2B1DED90-1ED9-1E68-1F60-E24CF6FFB61F}"/>
          </ac:picMkLst>
        </pc:picChg>
        <pc:cxnChg chg="add del">
          <ac:chgData name="MOHD FIRDAUS BIN YAHAYA" userId="d64ec7ae-2618-4a4c-938c-98f5c38eaa81" providerId="ADAL" clId="{95904C7C-2300-4C32-A94F-52A5CAE36A27}" dt="2023-02-26T07:42:13.307" v="1735" actId="26606"/>
          <ac:cxnSpMkLst>
            <pc:docMk/>
            <pc:sldMk cId="3855677008" sldId="344"/>
            <ac:cxnSpMk id="17" creationId="{7E7C77BC-7138-40B1-A15B-20F57A494629}"/>
          </ac:cxnSpMkLst>
        </pc:cxnChg>
      </pc:sldChg>
      <pc:sldChg chg="addSp delSp modSp new mod modTransition setBg">
        <pc:chgData name="MOHD FIRDAUS BIN YAHAYA" userId="d64ec7ae-2618-4a4c-938c-98f5c38eaa81" providerId="ADAL" clId="{95904C7C-2300-4C32-A94F-52A5CAE36A27}" dt="2023-02-27T02:30:50.537" v="4008"/>
        <pc:sldMkLst>
          <pc:docMk/>
          <pc:sldMk cId="1697295122" sldId="345"/>
        </pc:sldMkLst>
        <pc:spChg chg="mod">
          <ac:chgData name="MOHD FIRDAUS BIN YAHAYA" userId="d64ec7ae-2618-4a4c-938c-98f5c38eaa81" providerId="ADAL" clId="{95904C7C-2300-4C32-A94F-52A5CAE36A27}" dt="2023-02-26T07:45:32.541" v="1763" actId="26606"/>
          <ac:spMkLst>
            <pc:docMk/>
            <pc:sldMk cId="1697295122" sldId="345"/>
            <ac:spMk id="2" creationId="{FC06D2D6-99EB-1E9E-289B-03FEF72C0C27}"/>
          </ac:spMkLst>
        </pc:spChg>
        <pc:spChg chg="mod">
          <ac:chgData name="MOHD FIRDAUS BIN YAHAYA" userId="d64ec7ae-2618-4a4c-938c-98f5c38eaa81" providerId="ADAL" clId="{95904C7C-2300-4C32-A94F-52A5CAE36A27}" dt="2023-02-26T07:45:32.541" v="1763" actId="26606"/>
          <ac:spMkLst>
            <pc:docMk/>
            <pc:sldMk cId="1697295122" sldId="345"/>
            <ac:spMk id="3" creationId="{3EDF3210-1FA0-71BD-3721-77D90FA94C12}"/>
          </ac:spMkLst>
        </pc:spChg>
        <pc:spChg chg="add del">
          <ac:chgData name="MOHD FIRDAUS BIN YAHAYA" userId="d64ec7ae-2618-4a4c-938c-98f5c38eaa81" providerId="ADAL" clId="{95904C7C-2300-4C32-A94F-52A5CAE36A27}" dt="2023-02-26T07:45:26.491" v="1756" actId="26606"/>
          <ac:spMkLst>
            <pc:docMk/>
            <pc:sldMk cId="1697295122" sldId="345"/>
            <ac:spMk id="10" creationId="{33CD251C-A887-4D2F-925B-FC097198538B}"/>
          </ac:spMkLst>
        </pc:spChg>
        <pc:spChg chg="add del">
          <ac:chgData name="MOHD FIRDAUS BIN YAHAYA" userId="d64ec7ae-2618-4a4c-938c-98f5c38eaa81" providerId="ADAL" clId="{95904C7C-2300-4C32-A94F-52A5CAE36A27}" dt="2023-02-26T07:45:26.491" v="1756" actId="26606"/>
          <ac:spMkLst>
            <pc:docMk/>
            <pc:sldMk cId="1697295122" sldId="345"/>
            <ac:spMk id="12" creationId="{3B2069EE-A08E-44F0-B3F9-3CF8CC2DCAD5}"/>
          </ac:spMkLst>
        </pc:spChg>
        <pc:spChg chg="add del">
          <ac:chgData name="MOHD FIRDAUS BIN YAHAYA" userId="d64ec7ae-2618-4a4c-938c-98f5c38eaa81" providerId="ADAL" clId="{95904C7C-2300-4C32-A94F-52A5CAE36A27}" dt="2023-02-26T07:45:32.537" v="1762" actId="26606"/>
          <ac:spMkLst>
            <pc:docMk/>
            <pc:sldMk cId="1697295122" sldId="345"/>
            <ac:spMk id="16" creationId="{85149191-5F60-4A28-AAFF-039F96B0F3EC}"/>
          </ac:spMkLst>
        </pc:spChg>
        <pc:spChg chg="add del">
          <ac:chgData name="MOHD FIRDAUS BIN YAHAYA" userId="d64ec7ae-2618-4a4c-938c-98f5c38eaa81" providerId="ADAL" clId="{95904C7C-2300-4C32-A94F-52A5CAE36A27}" dt="2023-02-26T07:45:29.833" v="1758" actId="26606"/>
          <ac:spMkLst>
            <pc:docMk/>
            <pc:sldMk cId="1697295122" sldId="345"/>
            <ac:spMk id="18" creationId="{F8260ED5-17F7-4158-B241-D51DD4CF1B7E}"/>
          </ac:spMkLst>
        </pc:spChg>
        <pc:spChg chg="add del">
          <ac:chgData name="MOHD FIRDAUS BIN YAHAYA" userId="d64ec7ae-2618-4a4c-938c-98f5c38eaa81" providerId="ADAL" clId="{95904C7C-2300-4C32-A94F-52A5CAE36A27}" dt="2023-02-26T07:45:29.833" v="1758" actId="26606"/>
          <ac:spMkLst>
            <pc:docMk/>
            <pc:sldMk cId="1697295122" sldId="345"/>
            <ac:spMk id="19" creationId="{A8384FB5-9ADC-4DDC-881B-597D56F5B15D}"/>
          </ac:spMkLst>
        </pc:spChg>
        <pc:spChg chg="add del">
          <ac:chgData name="MOHD FIRDAUS BIN YAHAYA" userId="d64ec7ae-2618-4a4c-938c-98f5c38eaa81" providerId="ADAL" clId="{95904C7C-2300-4C32-A94F-52A5CAE36A27}" dt="2023-02-26T07:45:29.833" v="1758" actId="26606"/>
          <ac:spMkLst>
            <pc:docMk/>
            <pc:sldMk cId="1697295122" sldId="345"/>
            <ac:spMk id="20" creationId="{91E5A9A7-95C6-4F4F-B00E-C82E07FE62EF}"/>
          </ac:spMkLst>
        </pc:spChg>
        <pc:spChg chg="add del">
          <ac:chgData name="MOHD FIRDAUS BIN YAHAYA" userId="d64ec7ae-2618-4a4c-938c-98f5c38eaa81" providerId="ADAL" clId="{95904C7C-2300-4C32-A94F-52A5CAE36A27}" dt="2023-02-26T07:45:29.833" v="1758" actId="26606"/>
          <ac:spMkLst>
            <pc:docMk/>
            <pc:sldMk cId="1697295122" sldId="345"/>
            <ac:spMk id="21" creationId="{D07DD2DE-F619-49DD-B5E7-03A290FF4ED1}"/>
          </ac:spMkLst>
        </pc:spChg>
        <pc:spChg chg="add del">
          <ac:chgData name="MOHD FIRDAUS BIN YAHAYA" userId="d64ec7ae-2618-4a4c-938c-98f5c38eaa81" providerId="ADAL" clId="{95904C7C-2300-4C32-A94F-52A5CAE36A27}" dt="2023-02-26T07:45:29.833" v="1758" actId="26606"/>
          <ac:spMkLst>
            <pc:docMk/>
            <pc:sldMk cId="1697295122" sldId="345"/>
            <ac:spMk id="22" creationId="{85149191-5F60-4A28-AAFF-039F96B0F3EC}"/>
          </ac:spMkLst>
        </pc:spChg>
        <pc:spChg chg="add del">
          <ac:chgData name="MOHD FIRDAUS BIN YAHAYA" userId="d64ec7ae-2618-4a4c-938c-98f5c38eaa81" providerId="ADAL" clId="{95904C7C-2300-4C32-A94F-52A5CAE36A27}" dt="2023-02-26T07:45:31.134" v="1760" actId="26606"/>
          <ac:spMkLst>
            <pc:docMk/>
            <pc:sldMk cId="1697295122" sldId="345"/>
            <ac:spMk id="24" creationId="{5E39A796-BE83-48B1-B33F-35C4A32AAB57}"/>
          </ac:spMkLst>
        </pc:spChg>
        <pc:spChg chg="add del">
          <ac:chgData name="MOHD FIRDAUS BIN YAHAYA" userId="d64ec7ae-2618-4a4c-938c-98f5c38eaa81" providerId="ADAL" clId="{95904C7C-2300-4C32-A94F-52A5CAE36A27}" dt="2023-02-26T07:45:31.134" v="1760" actId="26606"/>
          <ac:spMkLst>
            <pc:docMk/>
            <pc:sldMk cId="1697295122" sldId="345"/>
            <ac:spMk id="25" creationId="{72F84B47-E267-4194-8194-831DB7B5547F}"/>
          </ac:spMkLst>
        </pc:spChg>
        <pc:spChg chg="add del">
          <ac:chgData name="MOHD FIRDAUS BIN YAHAYA" userId="d64ec7ae-2618-4a4c-938c-98f5c38eaa81" providerId="ADAL" clId="{95904C7C-2300-4C32-A94F-52A5CAE36A27}" dt="2023-02-26T07:45:32.537" v="1762" actId="26606"/>
          <ac:spMkLst>
            <pc:docMk/>
            <pc:sldMk cId="1697295122" sldId="345"/>
            <ac:spMk id="27" creationId="{A8384FB5-9ADC-4DDC-881B-597D56F5B15D}"/>
          </ac:spMkLst>
        </pc:spChg>
        <pc:spChg chg="add del">
          <ac:chgData name="MOHD FIRDAUS BIN YAHAYA" userId="d64ec7ae-2618-4a4c-938c-98f5c38eaa81" providerId="ADAL" clId="{95904C7C-2300-4C32-A94F-52A5CAE36A27}" dt="2023-02-26T07:45:32.537" v="1762" actId="26606"/>
          <ac:spMkLst>
            <pc:docMk/>
            <pc:sldMk cId="1697295122" sldId="345"/>
            <ac:spMk id="28" creationId="{91E5A9A7-95C6-4F4F-B00E-C82E07FE62EF}"/>
          </ac:spMkLst>
        </pc:spChg>
        <pc:spChg chg="add del">
          <ac:chgData name="MOHD FIRDAUS BIN YAHAYA" userId="d64ec7ae-2618-4a4c-938c-98f5c38eaa81" providerId="ADAL" clId="{95904C7C-2300-4C32-A94F-52A5CAE36A27}" dt="2023-02-26T07:45:32.537" v="1762" actId="26606"/>
          <ac:spMkLst>
            <pc:docMk/>
            <pc:sldMk cId="1697295122" sldId="345"/>
            <ac:spMk id="29" creationId="{D07DD2DE-F619-49DD-B5E7-03A290FF4ED1}"/>
          </ac:spMkLst>
        </pc:spChg>
        <pc:spChg chg="add del">
          <ac:chgData name="MOHD FIRDAUS BIN YAHAYA" userId="d64ec7ae-2618-4a4c-938c-98f5c38eaa81" providerId="ADAL" clId="{95904C7C-2300-4C32-A94F-52A5CAE36A27}" dt="2023-02-26T07:45:32.537" v="1762" actId="26606"/>
          <ac:spMkLst>
            <pc:docMk/>
            <pc:sldMk cId="1697295122" sldId="345"/>
            <ac:spMk id="30" creationId="{F8260ED5-17F7-4158-B241-D51DD4CF1B7E}"/>
          </ac:spMkLst>
        </pc:spChg>
        <pc:spChg chg="add">
          <ac:chgData name="MOHD FIRDAUS BIN YAHAYA" userId="d64ec7ae-2618-4a4c-938c-98f5c38eaa81" providerId="ADAL" clId="{95904C7C-2300-4C32-A94F-52A5CAE36A27}" dt="2023-02-26T07:45:32.541" v="1763" actId="26606"/>
          <ac:spMkLst>
            <pc:docMk/>
            <pc:sldMk cId="1697295122" sldId="345"/>
            <ac:spMk id="32" creationId="{AB45A142-4255-493C-8284-5D566C121B10}"/>
          </ac:spMkLst>
        </pc:spChg>
        <pc:grpChg chg="add del">
          <ac:chgData name="MOHD FIRDAUS BIN YAHAYA" userId="d64ec7ae-2618-4a4c-938c-98f5c38eaa81" providerId="ADAL" clId="{95904C7C-2300-4C32-A94F-52A5CAE36A27}" dt="2023-02-26T07:45:26.491" v="1756" actId="26606"/>
          <ac:grpSpMkLst>
            <pc:docMk/>
            <pc:sldMk cId="1697295122" sldId="345"/>
            <ac:grpSpMk id="14" creationId="{C9888C69-11CC-40BA-BABF-F9B7E11C9156}"/>
          </ac:grpSpMkLst>
        </pc:grpChg>
        <pc:picChg chg="add mod">
          <ac:chgData name="MOHD FIRDAUS BIN YAHAYA" userId="d64ec7ae-2618-4a4c-938c-98f5c38eaa81" providerId="ADAL" clId="{95904C7C-2300-4C32-A94F-52A5CAE36A27}" dt="2023-02-27T02:30:30.123" v="4005" actId="1076"/>
          <ac:picMkLst>
            <pc:docMk/>
            <pc:sldMk cId="1697295122" sldId="345"/>
            <ac:picMk id="4" creationId="{185A7D69-1FB9-2CCF-F299-A6B9BBBFE8FC}"/>
          </ac:picMkLst>
        </pc:picChg>
        <pc:picChg chg="add mod modCrop">
          <ac:chgData name="MOHD FIRDAUS BIN YAHAYA" userId="d64ec7ae-2618-4a4c-938c-98f5c38eaa81" providerId="ADAL" clId="{95904C7C-2300-4C32-A94F-52A5CAE36A27}" dt="2023-02-26T07:45:32.541" v="1763" actId="26606"/>
          <ac:picMkLst>
            <pc:docMk/>
            <pc:sldMk cId="1697295122" sldId="345"/>
            <ac:picMk id="5" creationId="{7863B9D8-E9E1-4868-E934-3143FAA82CB9}"/>
          </ac:picMkLst>
        </pc:picChg>
        <pc:cxnChg chg="add">
          <ac:chgData name="MOHD FIRDAUS BIN YAHAYA" userId="d64ec7ae-2618-4a4c-938c-98f5c38eaa81" providerId="ADAL" clId="{95904C7C-2300-4C32-A94F-52A5CAE36A27}" dt="2023-02-26T07:45:32.541" v="1763" actId="26606"/>
          <ac:cxnSpMkLst>
            <pc:docMk/>
            <pc:sldMk cId="1697295122" sldId="345"/>
            <ac:cxnSpMk id="33" creationId="{38FB9660-F42F-4313-BBC4-47C007FE484C}"/>
          </ac:cxnSpMkLst>
        </pc:cxnChg>
      </pc:sldChg>
      <pc:sldChg chg="addSp delSp modSp new mod modTransition setBg modNotesTx">
        <pc:chgData name="MOHD FIRDAUS BIN YAHAYA" userId="d64ec7ae-2618-4a4c-938c-98f5c38eaa81" providerId="ADAL" clId="{95904C7C-2300-4C32-A94F-52A5CAE36A27}" dt="2023-02-27T02:30:50.537" v="4008"/>
        <pc:sldMkLst>
          <pc:docMk/>
          <pc:sldMk cId="1595974406" sldId="346"/>
        </pc:sldMkLst>
        <pc:spChg chg="mod">
          <ac:chgData name="MOHD FIRDAUS BIN YAHAYA" userId="d64ec7ae-2618-4a4c-938c-98f5c38eaa81" providerId="ADAL" clId="{95904C7C-2300-4C32-A94F-52A5CAE36A27}" dt="2023-02-26T07:48:50.698" v="1794" actId="26606"/>
          <ac:spMkLst>
            <pc:docMk/>
            <pc:sldMk cId="1595974406" sldId="346"/>
            <ac:spMk id="2" creationId="{E9B81DC8-E984-0E6B-64F4-7D87FE9129A6}"/>
          </ac:spMkLst>
        </pc:spChg>
        <pc:spChg chg="mod ord">
          <ac:chgData name="MOHD FIRDAUS BIN YAHAYA" userId="d64ec7ae-2618-4a4c-938c-98f5c38eaa81" providerId="ADAL" clId="{95904C7C-2300-4C32-A94F-52A5CAE36A27}" dt="2023-02-26T07:48:50.698" v="1794" actId="26606"/>
          <ac:spMkLst>
            <pc:docMk/>
            <pc:sldMk cId="1595974406" sldId="346"/>
            <ac:spMk id="3" creationId="{CEF2C1DB-C2FC-6DBC-26DB-C15B959D2596}"/>
          </ac:spMkLst>
        </pc:spChg>
        <pc:spChg chg="add del">
          <ac:chgData name="MOHD FIRDAUS BIN YAHAYA" userId="d64ec7ae-2618-4a4c-938c-98f5c38eaa81" providerId="ADAL" clId="{95904C7C-2300-4C32-A94F-52A5CAE36A27}" dt="2023-02-26T07:48:39.732" v="1787" actId="26606"/>
          <ac:spMkLst>
            <pc:docMk/>
            <pc:sldMk cId="1595974406" sldId="346"/>
            <ac:spMk id="10" creationId="{CEB41C5C-0F34-4DDA-9D7C-5E717F35F60C}"/>
          </ac:spMkLst>
        </pc:spChg>
        <pc:spChg chg="add del">
          <ac:chgData name="MOHD FIRDAUS BIN YAHAYA" userId="d64ec7ae-2618-4a4c-938c-98f5c38eaa81" providerId="ADAL" clId="{95904C7C-2300-4C32-A94F-52A5CAE36A27}" dt="2023-02-26T07:48:45.386" v="1789" actId="26606"/>
          <ac:spMkLst>
            <pc:docMk/>
            <pc:sldMk cId="1595974406" sldId="346"/>
            <ac:spMk id="12" creationId="{11BAB570-FF10-4E96-8A3F-FA9804702B89}"/>
          </ac:spMkLst>
        </pc:spChg>
        <pc:spChg chg="add del">
          <ac:chgData name="MOHD FIRDAUS BIN YAHAYA" userId="d64ec7ae-2618-4a4c-938c-98f5c38eaa81" providerId="ADAL" clId="{95904C7C-2300-4C32-A94F-52A5CAE36A27}" dt="2023-02-26T07:48:45.386" v="1789" actId="26606"/>
          <ac:spMkLst>
            <pc:docMk/>
            <pc:sldMk cId="1595974406" sldId="346"/>
            <ac:spMk id="13" creationId="{C232B152-3720-4D3B-97ED-45CE5483F16F}"/>
          </ac:spMkLst>
        </pc:spChg>
        <pc:spChg chg="add del">
          <ac:chgData name="MOHD FIRDAUS BIN YAHAYA" userId="d64ec7ae-2618-4a4c-938c-98f5c38eaa81" providerId="ADAL" clId="{95904C7C-2300-4C32-A94F-52A5CAE36A27}" dt="2023-02-26T07:48:45.386" v="1789" actId="26606"/>
          <ac:spMkLst>
            <pc:docMk/>
            <pc:sldMk cId="1595974406" sldId="346"/>
            <ac:spMk id="14" creationId="{4B9FAFB2-BEB5-4848-8018-BCAD99E2E1AA}"/>
          </ac:spMkLst>
        </pc:spChg>
        <pc:spChg chg="add del">
          <ac:chgData name="MOHD FIRDAUS BIN YAHAYA" userId="d64ec7ae-2618-4a4c-938c-98f5c38eaa81" providerId="ADAL" clId="{95904C7C-2300-4C32-A94F-52A5CAE36A27}" dt="2023-02-26T07:48:47.180" v="1791" actId="26606"/>
          <ac:spMkLst>
            <pc:docMk/>
            <pc:sldMk cId="1595974406" sldId="346"/>
            <ac:spMk id="16" creationId="{7D20183A-0B1D-4A1F-89B1-ADBEDBC6E54E}"/>
          </ac:spMkLst>
        </pc:spChg>
        <pc:spChg chg="add del">
          <ac:chgData name="MOHD FIRDAUS BIN YAHAYA" userId="d64ec7ae-2618-4a4c-938c-98f5c38eaa81" providerId="ADAL" clId="{95904C7C-2300-4C32-A94F-52A5CAE36A27}" dt="2023-02-26T07:48:47.180" v="1791" actId="26606"/>
          <ac:spMkLst>
            <pc:docMk/>
            <pc:sldMk cId="1595974406" sldId="346"/>
            <ac:spMk id="17" creationId="{B5FA7C47-B7C1-4D2E-AB49-ED23BA34BA83}"/>
          </ac:spMkLst>
        </pc:spChg>
        <pc:spChg chg="add del">
          <ac:chgData name="MOHD FIRDAUS BIN YAHAYA" userId="d64ec7ae-2618-4a4c-938c-98f5c38eaa81" providerId="ADAL" clId="{95904C7C-2300-4C32-A94F-52A5CAE36A27}" dt="2023-02-26T07:48:47.180" v="1791" actId="26606"/>
          <ac:spMkLst>
            <pc:docMk/>
            <pc:sldMk cId="1595974406" sldId="346"/>
            <ac:spMk id="18" creationId="{131031D3-26CD-4214-A9A4-5857EFA15A0C}"/>
          </ac:spMkLst>
        </pc:spChg>
        <pc:spChg chg="add del">
          <ac:chgData name="MOHD FIRDAUS BIN YAHAYA" userId="d64ec7ae-2618-4a4c-938c-98f5c38eaa81" providerId="ADAL" clId="{95904C7C-2300-4C32-A94F-52A5CAE36A27}" dt="2023-02-26T07:48:47.180" v="1791" actId="26606"/>
          <ac:spMkLst>
            <pc:docMk/>
            <pc:sldMk cId="1595974406" sldId="346"/>
            <ac:spMk id="19" creationId="{596EE156-ABF1-4329-A6BA-03B4254E0877}"/>
          </ac:spMkLst>
        </pc:spChg>
        <pc:spChg chg="add del">
          <ac:chgData name="MOHD FIRDAUS BIN YAHAYA" userId="d64ec7ae-2618-4a4c-938c-98f5c38eaa81" providerId="ADAL" clId="{95904C7C-2300-4C32-A94F-52A5CAE36A27}" dt="2023-02-26T07:48:47.180" v="1791" actId="26606"/>
          <ac:spMkLst>
            <pc:docMk/>
            <pc:sldMk cId="1595974406" sldId="346"/>
            <ac:spMk id="20" creationId="{19B9933F-AAB3-444A-8BB5-9CA194A8BC63}"/>
          </ac:spMkLst>
        </pc:spChg>
        <pc:spChg chg="add del">
          <ac:chgData name="MOHD FIRDAUS BIN YAHAYA" userId="d64ec7ae-2618-4a4c-938c-98f5c38eaa81" providerId="ADAL" clId="{95904C7C-2300-4C32-A94F-52A5CAE36A27}" dt="2023-02-26T07:48:50.690" v="1793" actId="26606"/>
          <ac:spMkLst>
            <pc:docMk/>
            <pc:sldMk cId="1595974406" sldId="346"/>
            <ac:spMk id="22" creationId="{42A5316D-ED2F-4F89-B4B4-8D9240B1A348}"/>
          </ac:spMkLst>
        </pc:spChg>
        <pc:spChg chg="add">
          <ac:chgData name="MOHD FIRDAUS BIN YAHAYA" userId="d64ec7ae-2618-4a4c-938c-98f5c38eaa81" providerId="ADAL" clId="{95904C7C-2300-4C32-A94F-52A5CAE36A27}" dt="2023-02-26T07:48:50.698" v="1794" actId="26606"/>
          <ac:spMkLst>
            <pc:docMk/>
            <pc:sldMk cId="1595974406" sldId="346"/>
            <ac:spMk id="24" creationId="{B5FA7C47-B7C1-4D2E-AB49-ED23BA34BA83}"/>
          </ac:spMkLst>
        </pc:spChg>
        <pc:spChg chg="add">
          <ac:chgData name="MOHD FIRDAUS BIN YAHAYA" userId="d64ec7ae-2618-4a4c-938c-98f5c38eaa81" providerId="ADAL" clId="{95904C7C-2300-4C32-A94F-52A5CAE36A27}" dt="2023-02-26T07:48:50.698" v="1794" actId="26606"/>
          <ac:spMkLst>
            <pc:docMk/>
            <pc:sldMk cId="1595974406" sldId="346"/>
            <ac:spMk id="25" creationId="{596EE156-ABF1-4329-A6BA-03B4254E0877}"/>
          </ac:spMkLst>
        </pc:spChg>
        <pc:spChg chg="add">
          <ac:chgData name="MOHD FIRDAUS BIN YAHAYA" userId="d64ec7ae-2618-4a4c-938c-98f5c38eaa81" providerId="ADAL" clId="{95904C7C-2300-4C32-A94F-52A5CAE36A27}" dt="2023-02-26T07:48:50.698" v="1794" actId="26606"/>
          <ac:spMkLst>
            <pc:docMk/>
            <pc:sldMk cId="1595974406" sldId="346"/>
            <ac:spMk id="26" creationId="{19B9933F-AAB3-444A-8BB5-9CA194A8BC63}"/>
          </ac:spMkLst>
        </pc:spChg>
        <pc:spChg chg="add">
          <ac:chgData name="MOHD FIRDAUS BIN YAHAYA" userId="d64ec7ae-2618-4a4c-938c-98f5c38eaa81" providerId="ADAL" clId="{95904C7C-2300-4C32-A94F-52A5CAE36A27}" dt="2023-02-26T07:48:50.698" v="1794" actId="26606"/>
          <ac:spMkLst>
            <pc:docMk/>
            <pc:sldMk cId="1595974406" sldId="346"/>
            <ac:spMk id="27" creationId="{7D20183A-0B1D-4A1F-89B1-ADBEDBC6E54E}"/>
          </ac:spMkLst>
        </pc:spChg>
        <pc:spChg chg="add">
          <ac:chgData name="MOHD FIRDAUS BIN YAHAYA" userId="d64ec7ae-2618-4a4c-938c-98f5c38eaa81" providerId="ADAL" clId="{95904C7C-2300-4C32-A94F-52A5CAE36A27}" dt="2023-02-26T07:48:50.698" v="1794" actId="26606"/>
          <ac:spMkLst>
            <pc:docMk/>
            <pc:sldMk cId="1595974406" sldId="346"/>
            <ac:spMk id="28" creationId="{131031D3-26CD-4214-A9A4-5857EFA15A0C}"/>
          </ac:spMkLst>
        </pc:spChg>
        <pc:picChg chg="add mod">
          <ac:chgData name="MOHD FIRDAUS BIN YAHAYA" userId="d64ec7ae-2618-4a4c-938c-98f5c38eaa81" providerId="ADAL" clId="{95904C7C-2300-4C32-A94F-52A5CAE36A27}" dt="2023-02-27T02:30:39.276" v="4007" actId="1076"/>
          <ac:picMkLst>
            <pc:docMk/>
            <pc:sldMk cId="1595974406" sldId="346"/>
            <ac:picMk id="4" creationId="{56657651-4387-1686-CEA4-304209DFA9BE}"/>
          </ac:picMkLst>
        </pc:picChg>
        <pc:picChg chg="add mod modCrop">
          <ac:chgData name="MOHD FIRDAUS BIN YAHAYA" userId="d64ec7ae-2618-4a4c-938c-98f5c38eaa81" providerId="ADAL" clId="{95904C7C-2300-4C32-A94F-52A5CAE36A27}" dt="2023-02-26T07:48:50.698" v="1794" actId="26606"/>
          <ac:picMkLst>
            <pc:docMk/>
            <pc:sldMk cId="1595974406" sldId="346"/>
            <ac:picMk id="5" creationId="{4DDFD56C-A967-BB72-7F61-276D5A222B81}"/>
          </ac:picMkLst>
        </pc:picChg>
      </pc:sldChg>
      <pc:sldChg chg="addSp delSp modSp new mod ord setBg chgLayout">
        <pc:chgData name="MOHD FIRDAUS BIN YAHAYA" userId="d64ec7ae-2618-4a4c-938c-98f5c38eaa81" providerId="ADAL" clId="{95904C7C-2300-4C32-A94F-52A5CAE36A27}" dt="2023-02-27T02:34:15.328" v="4027" actId="1076"/>
        <pc:sldMkLst>
          <pc:docMk/>
          <pc:sldMk cId="976576712" sldId="347"/>
        </pc:sldMkLst>
        <pc:spChg chg="mod ord">
          <ac:chgData name="MOHD FIRDAUS BIN YAHAYA" userId="d64ec7ae-2618-4a4c-938c-98f5c38eaa81" providerId="ADAL" clId="{95904C7C-2300-4C32-A94F-52A5CAE36A27}" dt="2023-02-26T08:03:40.822" v="1917" actId="26606"/>
          <ac:spMkLst>
            <pc:docMk/>
            <pc:sldMk cId="976576712" sldId="347"/>
            <ac:spMk id="2" creationId="{3C9AF1DF-46AB-7CC3-1DA0-1F5F21895022}"/>
          </ac:spMkLst>
        </pc:spChg>
        <pc:spChg chg="del">
          <ac:chgData name="MOHD FIRDAUS BIN YAHAYA" userId="d64ec7ae-2618-4a4c-938c-98f5c38eaa81" providerId="ADAL" clId="{95904C7C-2300-4C32-A94F-52A5CAE36A27}" dt="2023-02-26T08:01:23.833" v="1888" actId="931"/>
          <ac:spMkLst>
            <pc:docMk/>
            <pc:sldMk cId="976576712" sldId="347"/>
            <ac:spMk id="3" creationId="{1E2519D2-F1BF-647C-43F9-73649AE61B38}"/>
          </ac:spMkLst>
        </pc:spChg>
        <pc:spChg chg="add mod ord">
          <ac:chgData name="MOHD FIRDAUS BIN YAHAYA" userId="d64ec7ae-2618-4a4c-938c-98f5c38eaa81" providerId="ADAL" clId="{95904C7C-2300-4C32-A94F-52A5CAE36A27}" dt="2023-02-26T08:09:47.474" v="1999" actId="13926"/>
          <ac:spMkLst>
            <pc:docMk/>
            <pc:sldMk cId="976576712" sldId="347"/>
            <ac:spMk id="7" creationId="{997CE433-E663-BFB9-4C57-A0F62990EF86}"/>
          </ac:spMkLst>
        </pc:spChg>
        <pc:spChg chg="add del">
          <ac:chgData name="MOHD FIRDAUS BIN YAHAYA" userId="d64ec7ae-2618-4a4c-938c-98f5c38eaa81" providerId="ADAL" clId="{95904C7C-2300-4C32-A94F-52A5CAE36A27}" dt="2023-02-26T08:03:40.798" v="1916" actId="26606"/>
          <ac:spMkLst>
            <pc:docMk/>
            <pc:sldMk cId="976576712" sldId="347"/>
            <ac:spMk id="18" creationId="{C0DB9C61-90E0-484F-8602-02F49EDC1B70}"/>
          </ac:spMkLst>
        </pc:spChg>
        <pc:spChg chg="add del">
          <ac:chgData name="MOHD FIRDAUS BIN YAHAYA" userId="d64ec7ae-2618-4a4c-938c-98f5c38eaa81" providerId="ADAL" clId="{95904C7C-2300-4C32-A94F-52A5CAE36A27}" dt="2023-02-26T08:03:40.798" v="1916" actId="26606"/>
          <ac:spMkLst>
            <pc:docMk/>
            <pc:sldMk cId="976576712" sldId="347"/>
            <ac:spMk id="20" creationId="{3F7ED563-E5DB-4937-BF78-7893C4DC92A0}"/>
          </ac:spMkLst>
        </pc:spChg>
        <pc:spChg chg="add del">
          <ac:chgData name="MOHD FIRDAUS BIN YAHAYA" userId="d64ec7ae-2618-4a4c-938c-98f5c38eaa81" providerId="ADAL" clId="{95904C7C-2300-4C32-A94F-52A5CAE36A27}" dt="2023-02-26T08:03:40.798" v="1916" actId="26606"/>
          <ac:spMkLst>
            <pc:docMk/>
            <pc:sldMk cId="976576712" sldId="347"/>
            <ac:spMk id="22" creationId="{2306B647-FE95-4550-8350-3D2180C62211}"/>
          </ac:spMkLst>
        </pc:spChg>
        <pc:spChg chg="add">
          <ac:chgData name="MOHD FIRDAUS BIN YAHAYA" userId="d64ec7ae-2618-4a4c-938c-98f5c38eaa81" providerId="ADAL" clId="{95904C7C-2300-4C32-A94F-52A5CAE36A27}" dt="2023-02-26T08:03:40.822" v="1917" actId="26606"/>
          <ac:spMkLst>
            <pc:docMk/>
            <pc:sldMk cId="976576712" sldId="347"/>
            <ac:spMk id="24" creationId="{A63313B7-3007-48A7-BE97-9A74C1121EF2}"/>
          </ac:spMkLst>
        </pc:spChg>
        <pc:spChg chg="add">
          <ac:chgData name="MOHD FIRDAUS BIN YAHAYA" userId="d64ec7ae-2618-4a4c-938c-98f5c38eaa81" providerId="ADAL" clId="{95904C7C-2300-4C32-A94F-52A5CAE36A27}" dt="2023-02-26T08:03:40.822" v="1917" actId="26606"/>
          <ac:spMkLst>
            <pc:docMk/>
            <pc:sldMk cId="976576712" sldId="347"/>
            <ac:spMk id="25" creationId="{BFCBA134-9932-4625-92F2-ADE52ACE1BD6}"/>
          </ac:spMkLst>
        </pc:spChg>
        <pc:spChg chg="add">
          <ac:chgData name="MOHD FIRDAUS BIN YAHAYA" userId="d64ec7ae-2618-4a4c-938c-98f5c38eaa81" providerId="ADAL" clId="{95904C7C-2300-4C32-A94F-52A5CAE36A27}" dt="2023-02-26T08:03:40.822" v="1917" actId="26606"/>
          <ac:spMkLst>
            <pc:docMk/>
            <pc:sldMk cId="976576712" sldId="347"/>
            <ac:spMk id="26" creationId="{3FD46A31-BFB8-4D6E-8A49-A2DC0DEDACBB}"/>
          </ac:spMkLst>
        </pc:spChg>
        <pc:spChg chg="add">
          <ac:chgData name="MOHD FIRDAUS BIN YAHAYA" userId="d64ec7ae-2618-4a4c-938c-98f5c38eaa81" providerId="ADAL" clId="{95904C7C-2300-4C32-A94F-52A5CAE36A27}" dt="2023-02-26T08:03:40.822" v="1917" actId="26606"/>
          <ac:spMkLst>
            <pc:docMk/>
            <pc:sldMk cId="976576712" sldId="347"/>
            <ac:spMk id="27" creationId="{78B28E4E-0110-46E1-92BB-3DB2BAA5E975}"/>
          </ac:spMkLst>
        </pc:spChg>
        <pc:spChg chg="add">
          <ac:chgData name="MOHD FIRDAUS BIN YAHAYA" userId="d64ec7ae-2618-4a4c-938c-98f5c38eaa81" providerId="ADAL" clId="{95904C7C-2300-4C32-A94F-52A5CAE36A27}" dt="2023-02-26T08:03:40.822" v="1917" actId="26606"/>
          <ac:spMkLst>
            <pc:docMk/>
            <pc:sldMk cId="976576712" sldId="347"/>
            <ac:spMk id="28" creationId="{048EB4C9-ACAF-4CCA-BA6E-9314431923B2}"/>
          </ac:spMkLst>
        </pc:spChg>
        <pc:picChg chg="add mod">
          <ac:chgData name="MOHD FIRDAUS BIN YAHAYA" userId="d64ec7ae-2618-4a4c-938c-98f5c38eaa81" providerId="ADAL" clId="{95904C7C-2300-4C32-A94F-52A5CAE36A27}" dt="2023-02-27T02:34:15.328" v="4027" actId="1076"/>
          <ac:picMkLst>
            <pc:docMk/>
            <pc:sldMk cId="976576712" sldId="347"/>
            <ac:picMk id="3" creationId="{3E7D1DC7-69AA-E246-E82D-7B3BBA53B1FE}"/>
          </ac:picMkLst>
        </pc:picChg>
        <pc:picChg chg="add del mod ord">
          <ac:chgData name="MOHD FIRDAUS BIN YAHAYA" userId="d64ec7ae-2618-4a4c-938c-98f5c38eaa81" providerId="ADAL" clId="{95904C7C-2300-4C32-A94F-52A5CAE36A27}" dt="2023-02-26T08:01:44.700" v="1901" actId="21"/>
          <ac:picMkLst>
            <pc:docMk/>
            <pc:sldMk cId="976576712" sldId="347"/>
            <ac:picMk id="5" creationId="{FFD34705-BC60-2ACE-C445-005F36727016}"/>
          </ac:picMkLst>
        </pc:picChg>
        <pc:picChg chg="add mod">
          <ac:chgData name="MOHD FIRDAUS BIN YAHAYA" userId="d64ec7ae-2618-4a4c-938c-98f5c38eaa81" providerId="ADAL" clId="{95904C7C-2300-4C32-A94F-52A5CAE36A27}" dt="2023-02-26T08:03:40.822" v="1917" actId="26606"/>
          <ac:picMkLst>
            <pc:docMk/>
            <pc:sldMk cId="976576712" sldId="347"/>
            <ac:picMk id="8" creationId="{3B0DA6AB-163D-1FC4-C000-EFFBB6B661D0}"/>
          </ac:picMkLst>
        </pc:picChg>
        <pc:cxnChg chg="add del">
          <ac:chgData name="MOHD FIRDAUS BIN YAHAYA" userId="d64ec7ae-2618-4a4c-938c-98f5c38eaa81" providerId="ADAL" clId="{95904C7C-2300-4C32-A94F-52A5CAE36A27}" dt="2023-02-26T08:03:40.822" v="1917" actId="26606"/>
          <ac:cxnSpMkLst>
            <pc:docMk/>
            <pc:sldMk cId="976576712" sldId="347"/>
            <ac:cxnSpMk id="13" creationId="{A7F400EE-A8A5-48AF-B4D6-291B52C6F0B0}"/>
          </ac:cxnSpMkLst>
        </pc:cxnChg>
      </pc:sldChg>
      <pc:sldChg chg="addSp delSp modSp new mod setBg">
        <pc:chgData name="MOHD FIRDAUS BIN YAHAYA" userId="d64ec7ae-2618-4a4c-938c-98f5c38eaa81" providerId="ADAL" clId="{95904C7C-2300-4C32-A94F-52A5CAE36A27}" dt="2023-02-27T02:34:07.909" v="4025" actId="14100"/>
        <pc:sldMkLst>
          <pc:docMk/>
          <pc:sldMk cId="1307389655" sldId="348"/>
        </pc:sldMkLst>
        <pc:spChg chg="mod">
          <ac:chgData name="MOHD FIRDAUS BIN YAHAYA" userId="d64ec7ae-2618-4a4c-938c-98f5c38eaa81" providerId="ADAL" clId="{95904C7C-2300-4C32-A94F-52A5CAE36A27}" dt="2023-02-26T07:56:36.182" v="1850" actId="26606"/>
          <ac:spMkLst>
            <pc:docMk/>
            <pc:sldMk cId="1307389655" sldId="348"/>
            <ac:spMk id="2" creationId="{F8B6A08E-1441-4D5A-DC5B-14E0C891A4BF}"/>
          </ac:spMkLst>
        </pc:spChg>
        <pc:spChg chg="del mod">
          <ac:chgData name="MOHD FIRDAUS BIN YAHAYA" userId="d64ec7ae-2618-4a4c-938c-98f5c38eaa81" providerId="ADAL" clId="{95904C7C-2300-4C32-A94F-52A5CAE36A27}" dt="2023-02-26T07:56:36.182" v="1850" actId="26606"/>
          <ac:spMkLst>
            <pc:docMk/>
            <pc:sldMk cId="1307389655" sldId="348"/>
            <ac:spMk id="3" creationId="{C07D6163-4D83-BF71-2156-8F0C0B71747B}"/>
          </ac:spMkLst>
        </pc:spChg>
        <pc:spChg chg="add">
          <ac:chgData name="MOHD FIRDAUS BIN YAHAYA" userId="d64ec7ae-2618-4a4c-938c-98f5c38eaa81" providerId="ADAL" clId="{95904C7C-2300-4C32-A94F-52A5CAE36A27}" dt="2023-02-26T07:56:36.182" v="1850" actId="26606"/>
          <ac:spMkLst>
            <pc:docMk/>
            <pc:sldMk cId="1307389655" sldId="348"/>
            <ac:spMk id="9" creationId="{B819A166-7571-4003-A6B8-B62034C3ED30}"/>
          </ac:spMkLst>
        </pc:spChg>
        <pc:graphicFrameChg chg="add del mod modGraphic">
          <ac:chgData name="MOHD FIRDAUS BIN YAHAYA" userId="d64ec7ae-2618-4a4c-938c-98f5c38eaa81" providerId="ADAL" clId="{95904C7C-2300-4C32-A94F-52A5CAE36A27}" dt="2023-02-27T02:33:16.192" v="4015" actId="478"/>
          <ac:graphicFrameMkLst>
            <pc:docMk/>
            <pc:sldMk cId="1307389655" sldId="348"/>
            <ac:graphicFrameMk id="3" creationId="{13D48B75-8992-4D66-A5D5-2C4790317C1B}"/>
          </ac:graphicFrameMkLst>
        </pc:graphicFrameChg>
        <pc:graphicFrameChg chg="add mod">
          <ac:chgData name="MOHD FIRDAUS BIN YAHAYA" userId="d64ec7ae-2618-4a4c-938c-98f5c38eaa81" providerId="ADAL" clId="{95904C7C-2300-4C32-A94F-52A5CAE36A27}" dt="2023-02-26T07:59:00.141" v="1884"/>
          <ac:graphicFrameMkLst>
            <pc:docMk/>
            <pc:sldMk cId="1307389655" sldId="348"/>
            <ac:graphicFrameMk id="5" creationId="{758516B5-2333-2DC3-954D-42095DAB8CCE}"/>
          </ac:graphicFrameMkLst>
        </pc:graphicFrameChg>
        <pc:picChg chg="add mod">
          <ac:chgData name="MOHD FIRDAUS BIN YAHAYA" userId="d64ec7ae-2618-4a4c-938c-98f5c38eaa81" providerId="ADAL" clId="{95904C7C-2300-4C32-A94F-52A5CAE36A27}" dt="2023-02-27T02:34:07.909" v="4025" actId="14100"/>
          <ac:picMkLst>
            <pc:docMk/>
            <pc:sldMk cId="1307389655" sldId="348"/>
            <ac:picMk id="6" creationId="{490F4B39-9B6F-D64E-F929-B845943F76B8}"/>
          </ac:picMkLst>
        </pc:picChg>
      </pc:sldChg>
      <pc:sldChg chg="addSp delSp modSp add mod setBg modNotesTx">
        <pc:chgData name="MOHD FIRDAUS BIN YAHAYA" userId="d64ec7ae-2618-4a4c-938c-98f5c38eaa81" providerId="ADAL" clId="{95904C7C-2300-4C32-A94F-52A5CAE36A27}" dt="2023-02-27T02:34:24.878" v="4029" actId="1076"/>
        <pc:sldMkLst>
          <pc:docMk/>
          <pc:sldMk cId="1903058758" sldId="349"/>
        </pc:sldMkLst>
        <pc:spChg chg="mod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2" creationId="{3C9AF1DF-46AB-7CC3-1DA0-1F5F21895022}"/>
          </ac:spMkLst>
        </pc:spChg>
        <pc:spChg chg="mod ord">
          <ac:chgData name="MOHD FIRDAUS BIN YAHAYA" userId="d64ec7ae-2618-4a4c-938c-98f5c38eaa81" providerId="ADAL" clId="{95904C7C-2300-4C32-A94F-52A5CAE36A27}" dt="2023-02-26T08:08:29.014" v="1989" actId="20577"/>
          <ac:spMkLst>
            <pc:docMk/>
            <pc:sldMk cId="1903058758" sldId="349"/>
            <ac:spMk id="7" creationId="{997CE433-E663-BFB9-4C57-A0F62990EF86}"/>
          </ac:spMkLst>
        </pc:spChg>
        <pc:spChg chg="add del">
          <ac:chgData name="MOHD FIRDAUS BIN YAHAYA" userId="d64ec7ae-2618-4a4c-938c-98f5c38eaa81" providerId="ADAL" clId="{95904C7C-2300-4C32-A94F-52A5CAE36A27}" dt="2023-02-26T08:03:49.832" v="1919" actId="26606"/>
          <ac:spMkLst>
            <pc:docMk/>
            <pc:sldMk cId="1903058758" sldId="349"/>
            <ac:spMk id="18" creationId="{2EB492CD-616E-47F8-933B-5E2D952A0593}"/>
          </ac:spMkLst>
        </pc:spChg>
        <pc:spChg chg="add del">
          <ac:chgData name="MOHD FIRDAUS BIN YAHAYA" userId="d64ec7ae-2618-4a4c-938c-98f5c38eaa81" providerId="ADAL" clId="{95904C7C-2300-4C32-A94F-52A5CAE36A27}" dt="2023-02-26T08:03:49.832" v="1919" actId="26606"/>
          <ac:spMkLst>
            <pc:docMk/>
            <pc:sldMk cId="1903058758" sldId="349"/>
            <ac:spMk id="20" creationId="{59383CF9-23B5-4335-9B21-1791C4CF1C75}"/>
          </ac:spMkLst>
        </pc:spChg>
        <pc:spChg chg="add del">
          <ac:chgData name="MOHD FIRDAUS BIN YAHAYA" userId="d64ec7ae-2618-4a4c-938c-98f5c38eaa81" providerId="ADAL" clId="{95904C7C-2300-4C32-A94F-52A5CAE36A27}" dt="2023-02-26T08:03:49.832" v="1919" actId="26606"/>
          <ac:spMkLst>
            <pc:docMk/>
            <pc:sldMk cId="1903058758" sldId="349"/>
            <ac:spMk id="22" creationId="{0007FE00-9498-4706-B255-6437B0252C02}"/>
          </ac:spMkLst>
        </pc:spChg>
        <pc:spChg chg="add del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26" creationId="{3FD46A31-BFB8-4D6E-8A49-A2DC0DEDACBB}"/>
          </ac:spMkLst>
        </pc:spChg>
        <pc:spChg chg="add del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27" creationId="{BFCBA134-9932-4625-92F2-ADE52ACE1BD6}"/>
          </ac:spMkLst>
        </pc:spChg>
        <pc:spChg chg="add del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28" creationId="{78B28E4E-0110-46E1-92BB-3DB2BAA5E975}"/>
          </ac:spMkLst>
        </pc:spChg>
        <pc:spChg chg="add del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29" creationId="{048EB4C9-ACAF-4CCA-BA6E-9314431923B2}"/>
          </ac:spMkLst>
        </pc:spChg>
        <pc:spChg chg="add del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30" creationId="{A63313B7-3007-48A7-BE97-9A74C1121EF2}"/>
          </ac:spMkLst>
        </pc:spChg>
        <pc:spChg chg="add del">
          <ac:chgData name="MOHD FIRDAUS BIN YAHAYA" userId="d64ec7ae-2618-4a4c-938c-98f5c38eaa81" providerId="ADAL" clId="{95904C7C-2300-4C32-A94F-52A5CAE36A27}" dt="2023-02-26T08:04:14.652" v="1925" actId="26606"/>
          <ac:spMkLst>
            <pc:docMk/>
            <pc:sldMk cId="1903058758" sldId="349"/>
            <ac:spMk id="35" creationId="{10EB215C-7839-4CEA-AA02-B8F7755F9CE9}"/>
          </ac:spMkLst>
        </pc:spChg>
        <pc:spChg chg="add del">
          <ac:chgData name="MOHD FIRDAUS BIN YAHAYA" userId="d64ec7ae-2618-4a4c-938c-98f5c38eaa81" providerId="ADAL" clId="{95904C7C-2300-4C32-A94F-52A5CAE36A27}" dt="2023-02-26T08:04:14.652" v="1925" actId="26606"/>
          <ac:spMkLst>
            <pc:docMk/>
            <pc:sldMk cId="1903058758" sldId="349"/>
            <ac:spMk id="37" creationId="{91011C6D-05BE-4D99-8C11-A0E478B12996}"/>
          </ac:spMkLst>
        </pc:spChg>
        <pc:spChg chg="add del">
          <ac:chgData name="MOHD FIRDAUS BIN YAHAYA" userId="d64ec7ae-2618-4a4c-938c-98f5c38eaa81" providerId="ADAL" clId="{95904C7C-2300-4C32-A94F-52A5CAE36A27}" dt="2023-02-26T08:04:14.652" v="1925" actId="26606"/>
          <ac:spMkLst>
            <pc:docMk/>
            <pc:sldMk cId="1903058758" sldId="349"/>
            <ac:spMk id="39" creationId="{3B9FD11D-7561-43C8-BE54-00D7DCF0E211}"/>
          </ac:spMkLst>
        </pc:spChg>
        <pc:spChg chg="add del">
          <ac:chgData name="MOHD FIRDAUS BIN YAHAYA" userId="d64ec7ae-2618-4a4c-938c-98f5c38eaa81" providerId="ADAL" clId="{95904C7C-2300-4C32-A94F-52A5CAE36A27}" dt="2023-02-26T08:04:14.652" v="1925" actId="26606"/>
          <ac:spMkLst>
            <pc:docMk/>
            <pc:sldMk cId="1903058758" sldId="349"/>
            <ac:spMk id="41" creationId="{6BFFEA99-E831-4C3B-8D16-0EA4AB33FFCA}"/>
          </ac:spMkLst>
        </pc:spChg>
        <pc:spChg chg="add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43" creationId="{2EB492CD-616E-47F8-933B-5E2D952A0593}"/>
          </ac:spMkLst>
        </pc:spChg>
        <pc:spChg chg="add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44" creationId="{59383CF9-23B5-4335-9B21-1791C4CF1C75}"/>
          </ac:spMkLst>
        </pc:spChg>
        <pc:spChg chg="add">
          <ac:chgData name="MOHD FIRDAUS BIN YAHAYA" userId="d64ec7ae-2618-4a4c-938c-98f5c38eaa81" providerId="ADAL" clId="{95904C7C-2300-4C32-A94F-52A5CAE36A27}" dt="2023-02-26T08:04:14.656" v="1926" actId="26606"/>
          <ac:spMkLst>
            <pc:docMk/>
            <pc:sldMk cId="1903058758" sldId="349"/>
            <ac:spMk id="45" creationId="{0007FE00-9498-4706-B255-6437B0252C02}"/>
          </ac:spMkLst>
        </pc:spChg>
        <pc:picChg chg="add mod">
          <ac:chgData name="MOHD FIRDAUS BIN YAHAYA" userId="d64ec7ae-2618-4a4c-938c-98f5c38eaa81" providerId="ADAL" clId="{95904C7C-2300-4C32-A94F-52A5CAE36A27}" dt="2023-02-27T02:34:24.878" v="4029" actId="1076"/>
          <ac:picMkLst>
            <pc:docMk/>
            <pc:sldMk cId="1903058758" sldId="349"/>
            <ac:picMk id="3" creationId="{319D2B7B-9670-8303-8C59-EE1EC2316984}"/>
          </ac:picMkLst>
        </pc:picChg>
        <pc:picChg chg="mod ord">
          <ac:chgData name="MOHD FIRDAUS BIN YAHAYA" userId="d64ec7ae-2618-4a4c-938c-98f5c38eaa81" providerId="ADAL" clId="{95904C7C-2300-4C32-A94F-52A5CAE36A27}" dt="2023-02-26T08:04:14.656" v="1926" actId="26606"/>
          <ac:picMkLst>
            <pc:docMk/>
            <pc:sldMk cId="1903058758" sldId="349"/>
            <ac:picMk id="8" creationId="{3B0DA6AB-163D-1FC4-C000-EFFBB6B661D0}"/>
          </ac:picMkLst>
        </pc:picChg>
        <pc:cxnChg chg="add del">
          <ac:chgData name="MOHD FIRDAUS BIN YAHAYA" userId="d64ec7ae-2618-4a4c-938c-98f5c38eaa81" providerId="ADAL" clId="{95904C7C-2300-4C32-A94F-52A5CAE36A27}" dt="2023-02-26T08:03:50.307" v="1922" actId="26606"/>
          <ac:cxnSpMkLst>
            <pc:docMk/>
            <pc:sldMk cId="1903058758" sldId="349"/>
            <ac:cxnSpMk id="13" creationId="{A7F400EE-A8A5-48AF-B4D6-291B52C6F0B0}"/>
          </ac:cxnSpMkLst>
        </pc:cxnChg>
        <pc:cxnChg chg="add del">
          <ac:chgData name="MOHD FIRDAUS BIN YAHAYA" userId="d64ec7ae-2618-4a4c-938c-98f5c38eaa81" providerId="ADAL" clId="{95904C7C-2300-4C32-A94F-52A5CAE36A27}" dt="2023-02-26T08:03:50.286" v="1921" actId="26606"/>
          <ac:cxnSpMkLst>
            <pc:docMk/>
            <pc:sldMk cId="1903058758" sldId="349"/>
            <ac:cxnSpMk id="24" creationId="{A7F400EE-A8A5-48AF-B4D6-291B52C6F0B0}"/>
          </ac:cxnSpMkLst>
        </pc:cxnChg>
      </pc:sldChg>
      <pc:sldChg chg="addSp modSp add mod setBg modNotesTx">
        <pc:chgData name="MOHD FIRDAUS BIN YAHAYA" userId="d64ec7ae-2618-4a4c-938c-98f5c38eaa81" providerId="ADAL" clId="{95904C7C-2300-4C32-A94F-52A5CAE36A27}" dt="2023-02-27T02:34:34.250" v="4031" actId="1076"/>
        <pc:sldMkLst>
          <pc:docMk/>
          <pc:sldMk cId="3249417018" sldId="350"/>
        </pc:sldMkLst>
        <pc:spChg chg="mod">
          <ac:chgData name="MOHD FIRDAUS BIN YAHAYA" userId="d64ec7ae-2618-4a4c-938c-98f5c38eaa81" providerId="ADAL" clId="{95904C7C-2300-4C32-A94F-52A5CAE36A27}" dt="2023-02-26T08:03:58.072" v="1923" actId="26606"/>
          <ac:spMkLst>
            <pc:docMk/>
            <pc:sldMk cId="3249417018" sldId="350"/>
            <ac:spMk id="2" creationId="{3C9AF1DF-46AB-7CC3-1DA0-1F5F21895022}"/>
          </ac:spMkLst>
        </pc:spChg>
        <pc:spChg chg="mod">
          <ac:chgData name="MOHD FIRDAUS BIN YAHAYA" userId="d64ec7ae-2618-4a4c-938c-98f5c38eaa81" providerId="ADAL" clId="{95904C7C-2300-4C32-A94F-52A5CAE36A27}" dt="2023-02-26T08:16:25.864" v="2175" actId="12"/>
          <ac:spMkLst>
            <pc:docMk/>
            <pc:sldMk cId="3249417018" sldId="350"/>
            <ac:spMk id="7" creationId="{997CE433-E663-BFB9-4C57-A0F62990EF86}"/>
          </ac:spMkLst>
        </pc:spChg>
        <pc:spChg chg="add">
          <ac:chgData name="MOHD FIRDAUS BIN YAHAYA" userId="d64ec7ae-2618-4a4c-938c-98f5c38eaa81" providerId="ADAL" clId="{95904C7C-2300-4C32-A94F-52A5CAE36A27}" dt="2023-02-26T08:03:58.072" v="1923" actId="26606"/>
          <ac:spMkLst>
            <pc:docMk/>
            <pc:sldMk cId="3249417018" sldId="350"/>
            <ac:spMk id="13" creationId="{10EB215C-7839-4CEA-AA02-B8F7755F9CE9}"/>
          </ac:spMkLst>
        </pc:spChg>
        <pc:spChg chg="add">
          <ac:chgData name="MOHD FIRDAUS BIN YAHAYA" userId="d64ec7ae-2618-4a4c-938c-98f5c38eaa81" providerId="ADAL" clId="{95904C7C-2300-4C32-A94F-52A5CAE36A27}" dt="2023-02-26T08:03:58.072" v="1923" actId="26606"/>
          <ac:spMkLst>
            <pc:docMk/>
            <pc:sldMk cId="3249417018" sldId="350"/>
            <ac:spMk id="15" creationId="{91011C6D-05BE-4D99-8C11-A0E478B12996}"/>
          </ac:spMkLst>
        </pc:spChg>
        <pc:spChg chg="add">
          <ac:chgData name="MOHD FIRDAUS BIN YAHAYA" userId="d64ec7ae-2618-4a4c-938c-98f5c38eaa81" providerId="ADAL" clId="{95904C7C-2300-4C32-A94F-52A5CAE36A27}" dt="2023-02-26T08:03:58.072" v="1923" actId="26606"/>
          <ac:spMkLst>
            <pc:docMk/>
            <pc:sldMk cId="3249417018" sldId="350"/>
            <ac:spMk id="17" creationId="{3B9FD11D-7561-43C8-BE54-00D7DCF0E211}"/>
          </ac:spMkLst>
        </pc:spChg>
        <pc:spChg chg="add">
          <ac:chgData name="MOHD FIRDAUS BIN YAHAYA" userId="d64ec7ae-2618-4a4c-938c-98f5c38eaa81" providerId="ADAL" clId="{95904C7C-2300-4C32-A94F-52A5CAE36A27}" dt="2023-02-26T08:03:58.072" v="1923" actId="26606"/>
          <ac:spMkLst>
            <pc:docMk/>
            <pc:sldMk cId="3249417018" sldId="350"/>
            <ac:spMk id="19" creationId="{6BFFEA99-E831-4C3B-8D16-0EA4AB33FFCA}"/>
          </ac:spMkLst>
        </pc:spChg>
        <pc:picChg chg="add mod">
          <ac:chgData name="MOHD FIRDAUS BIN YAHAYA" userId="d64ec7ae-2618-4a4c-938c-98f5c38eaa81" providerId="ADAL" clId="{95904C7C-2300-4C32-A94F-52A5CAE36A27}" dt="2023-02-27T02:34:34.250" v="4031" actId="1076"/>
          <ac:picMkLst>
            <pc:docMk/>
            <pc:sldMk cId="3249417018" sldId="350"/>
            <ac:picMk id="3" creationId="{07A4D20E-42F1-A6C9-3117-74B79589E7E4}"/>
          </ac:picMkLst>
        </pc:picChg>
        <pc:picChg chg="mod">
          <ac:chgData name="MOHD FIRDAUS BIN YAHAYA" userId="d64ec7ae-2618-4a4c-938c-98f5c38eaa81" providerId="ADAL" clId="{95904C7C-2300-4C32-A94F-52A5CAE36A27}" dt="2023-02-26T08:03:58.072" v="1923" actId="26606"/>
          <ac:picMkLst>
            <pc:docMk/>
            <pc:sldMk cId="3249417018" sldId="350"/>
            <ac:picMk id="8" creationId="{3B0DA6AB-163D-1FC4-C000-EFFBB6B661D0}"/>
          </ac:picMkLst>
        </pc:picChg>
      </pc:sldChg>
      <pc:sldChg chg="addSp delSp modSp new mod modTransition setBg setClrOvrMap modNotesTx">
        <pc:chgData name="MOHD FIRDAUS BIN YAHAYA" userId="d64ec7ae-2618-4a4c-938c-98f5c38eaa81" providerId="ADAL" clId="{95904C7C-2300-4C32-A94F-52A5CAE36A27}" dt="2023-02-27T02:38:27.551" v="4078"/>
        <pc:sldMkLst>
          <pc:docMk/>
          <pc:sldMk cId="1321420906" sldId="351"/>
        </pc:sldMkLst>
        <pc:spChg chg="mod">
          <ac:chgData name="MOHD FIRDAUS BIN YAHAYA" userId="d64ec7ae-2618-4a4c-938c-98f5c38eaa81" providerId="ADAL" clId="{95904C7C-2300-4C32-A94F-52A5CAE36A27}" dt="2023-02-26T08:18:24.527" v="2200" actId="26606"/>
          <ac:spMkLst>
            <pc:docMk/>
            <pc:sldMk cId="1321420906" sldId="351"/>
            <ac:spMk id="2" creationId="{A0DE2CE8-8E05-8102-91AA-A2D8B32265B4}"/>
          </ac:spMkLst>
        </pc:spChg>
        <pc:spChg chg="del">
          <ac:chgData name="MOHD FIRDAUS BIN YAHAYA" userId="d64ec7ae-2618-4a4c-938c-98f5c38eaa81" providerId="ADAL" clId="{95904C7C-2300-4C32-A94F-52A5CAE36A27}" dt="2023-02-26T08:18:08.226" v="2193" actId="478"/>
          <ac:spMkLst>
            <pc:docMk/>
            <pc:sldMk cId="1321420906" sldId="351"/>
            <ac:spMk id="3" creationId="{34B235DB-B04E-298D-A1A3-C0BE78A43DEC}"/>
          </ac:spMkLst>
        </pc:spChg>
        <pc:spChg chg="add mod">
          <ac:chgData name="MOHD FIRDAUS BIN YAHAYA" userId="d64ec7ae-2618-4a4c-938c-98f5c38eaa81" providerId="ADAL" clId="{95904C7C-2300-4C32-A94F-52A5CAE36A27}" dt="2023-02-26T08:38:04.601" v="2267" actId="20577"/>
          <ac:spMkLst>
            <pc:docMk/>
            <pc:sldMk cId="1321420906" sldId="351"/>
            <ac:spMk id="4" creationId="{F86A93CD-099E-B9F4-7866-C95D23A2FDF9}"/>
          </ac:spMkLst>
        </pc:spChg>
        <pc:spChg chg="add mod">
          <ac:chgData name="MOHD FIRDAUS BIN YAHAYA" userId="d64ec7ae-2618-4a4c-938c-98f5c38eaa81" providerId="ADAL" clId="{95904C7C-2300-4C32-A94F-52A5CAE36A27}" dt="2023-02-26T08:41:53.086" v="2321" actId="6549"/>
          <ac:spMkLst>
            <pc:docMk/>
            <pc:sldMk cId="1321420906" sldId="351"/>
            <ac:spMk id="5" creationId="{E4D6A3FC-6BE0-4478-CDE5-2BD977BBD5F7}"/>
          </ac:spMkLst>
        </pc:spChg>
        <pc:spChg chg="add del">
          <ac:chgData name="MOHD FIRDAUS BIN YAHAYA" userId="d64ec7ae-2618-4a4c-938c-98f5c38eaa81" providerId="ADAL" clId="{95904C7C-2300-4C32-A94F-52A5CAE36A27}" dt="2023-02-26T08:18:24.521" v="2199" actId="26606"/>
          <ac:spMkLst>
            <pc:docMk/>
            <pc:sldMk cId="1321420906" sldId="351"/>
            <ac:spMk id="10" creationId="{4C608BEB-860E-4094-8511-78603564A75E}"/>
          </ac:spMkLst>
        </pc:spChg>
        <pc:spChg chg="add">
          <ac:chgData name="MOHD FIRDAUS BIN YAHAYA" userId="d64ec7ae-2618-4a4c-938c-98f5c38eaa81" providerId="ADAL" clId="{95904C7C-2300-4C32-A94F-52A5CAE36A27}" dt="2023-02-26T08:18:24.527" v="2200" actId="26606"/>
          <ac:spMkLst>
            <pc:docMk/>
            <pc:sldMk cId="1321420906" sldId="351"/>
            <ac:spMk id="14" creationId="{19C052EA-05E2-403D-965E-52D1BFFA24DF}"/>
          </ac:spMkLst>
        </pc:spChg>
        <pc:spChg chg="add">
          <ac:chgData name="MOHD FIRDAUS BIN YAHAYA" userId="d64ec7ae-2618-4a4c-938c-98f5c38eaa81" providerId="ADAL" clId="{95904C7C-2300-4C32-A94F-52A5CAE36A27}" dt="2023-02-26T08:18:24.527" v="2200" actId="26606"/>
          <ac:spMkLst>
            <pc:docMk/>
            <pc:sldMk cId="1321420906" sldId="351"/>
            <ac:spMk id="15" creationId="{4C1936B8-2FFB-4F78-8388-B8C282B8A5BC}"/>
          </ac:spMkLst>
        </pc:spChg>
        <pc:picChg chg="add mod">
          <ac:chgData name="MOHD FIRDAUS BIN YAHAYA" userId="d64ec7ae-2618-4a4c-938c-98f5c38eaa81" providerId="ADAL" clId="{95904C7C-2300-4C32-A94F-52A5CAE36A27}" dt="2023-02-27T02:35:55.217" v="4040" actId="1076"/>
          <ac:picMkLst>
            <pc:docMk/>
            <pc:sldMk cId="1321420906" sldId="351"/>
            <ac:picMk id="3" creationId="{7E2AF93C-BBEC-BC1E-5F0A-8DDB51275B3A}"/>
          </ac:picMkLst>
        </pc:picChg>
        <pc:cxnChg chg="add del">
          <ac:chgData name="MOHD FIRDAUS BIN YAHAYA" userId="d64ec7ae-2618-4a4c-938c-98f5c38eaa81" providerId="ADAL" clId="{95904C7C-2300-4C32-A94F-52A5CAE36A27}" dt="2023-02-26T08:18:24.521" v="2199" actId="26606"/>
          <ac:cxnSpMkLst>
            <pc:docMk/>
            <pc:sldMk cId="1321420906" sldId="351"/>
            <ac:cxnSpMk id="12" creationId="{1F16A8D4-FE87-4604-88B2-394B5D1EB437}"/>
          </ac:cxnSpMkLst>
        </pc:cxnChg>
      </pc:sldChg>
      <pc:sldChg chg="addSp delSp modSp new mod modTransition setBg setClrOvrMap">
        <pc:chgData name="MOHD FIRDAUS BIN YAHAYA" userId="d64ec7ae-2618-4a4c-938c-98f5c38eaa81" providerId="ADAL" clId="{95904C7C-2300-4C32-A94F-52A5CAE36A27}" dt="2023-02-27T02:38:27.551" v="4078"/>
        <pc:sldMkLst>
          <pc:docMk/>
          <pc:sldMk cId="2697972153" sldId="352"/>
        </pc:sldMkLst>
        <pc:spChg chg="mod">
          <ac:chgData name="MOHD FIRDAUS BIN YAHAYA" userId="d64ec7ae-2618-4a4c-938c-98f5c38eaa81" providerId="ADAL" clId="{95904C7C-2300-4C32-A94F-52A5CAE36A27}" dt="2023-02-26T08:40:17.845" v="2291" actId="26606"/>
          <ac:spMkLst>
            <pc:docMk/>
            <pc:sldMk cId="2697972153" sldId="352"/>
            <ac:spMk id="2" creationId="{D6AA2BE9-BD5B-0FAF-1F4C-BC2D8EE891C8}"/>
          </ac:spMkLst>
        </pc:spChg>
        <pc:spChg chg="mod ord">
          <ac:chgData name="MOHD FIRDAUS BIN YAHAYA" userId="d64ec7ae-2618-4a4c-938c-98f5c38eaa81" providerId="ADAL" clId="{95904C7C-2300-4C32-A94F-52A5CAE36A27}" dt="2023-02-27T02:36:22.817" v="4046" actId="6549"/>
          <ac:spMkLst>
            <pc:docMk/>
            <pc:sldMk cId="2697972153" sldId="352"/>
            <ac:spMk id="3" creationId="{B17460EB-52A6-4012-C394-B54BFA2A2441}"/>
          </ac:spMkLst>
        </pc:spChg>
        <pc:spChg chg="add del">
          <ac:chgData name="MOHD FIRDAUS BIN YAHAYA" userId="d64ec7ae-2618-4a4c-938c-98f5c38eaa81" providerId="ADAL" clId="{95904C7C-2300-4C32-A94F-52A5CAE36A27}" dt="2023-02-26T08:39:51.241" v="2274" actId="26606"/>
          <ac:spMkLst>
            <pc:docMk/>
            <pc:sldMk cId="2697972153" sldId="352"/>
            <ac:spMk id="10" creationId="{5E8D2E83-FB3A-40E7-A9E5-7AB389D612B4}"/>
          </ac:spMkLst>
        </pc:spChg>
        <pc:spChg chg="add del">
          <ac:chgData name="MOHD FIRDAUS BIN YAHAYA" userId="d64ec7ae-2618-4a4c-938c-98f5c38eaa81" providerId="ADAL" clId="{95904C7C-2300-4C32-A94F-52A5CAE36A27}" dt="2023-02-26T08:39:52.393" v="2276" actId="26606"/>
          <ac:spMkLst>
            <pc:docMk/>
            <pc:sldMk cId="2697972153" sldId="352"/>
            <ac:spMk id="13" creationId="{3CD9DF72-87A3-404E-A828-84CBF11A8303}"/>
          </ac:spMkLst>
        </pc:spChg>
        <pc:spChg chg="add del">
          <ac:chgData name="MOHD FIRDAUS BIN YAHAYA" userId="d64ec7ae-2618-4a4c-938c-98f5c38eaa81" providerId="ADAL" clId="{95904C7C-2300-4C32-A94F-52A5CAE36A27}" dt="2023-02-26T08:39:55.310" v="2278" actId="26606"/>
          <ac:spMkLst>
            <pc:docMk/>
            <pc:sldMk cId="2697972153" sldId="352"/>
            <ac:spMk id="15" creationId="{201CC55D-ED54-4C5C-95E6-10947BD1103B}"/>
          </ac:spMkLst>
        </pc:spChg>
        <pc:spChg chg="add del">
          <ac:chgData name="MOHD FIRDAUS BIN YAHAYA" userId="d64ec7ae-2618-4a4c-938c-98f5c38eaa81" providerId="ADAL" clId="{95904C7C-2300-4C32-A94F-52A5CAE36A27}" dt="2023-02-26T08:39:55.310" v="2278" actId="26606"/>
          <ac:spMkLst>
            <pc:docMk/>
            <pc:sldMk cId="2697972153" sldId="352"/>
            <ac:spMk id="16" creationId="{3873B707-463F-40B0-8227-E8CC6C67EB25}"/>
          </ac:spMkLst>
        </pc:spChg>
        <pc:spChg chg="add del">
          <ac:chgData name="MOHD FIRDAUS BIN YAHAYA" userId="d64ec7ae-2618-4a4c-938c-98f5c38eaa81" providerId="ADAL" clId="{95904C7C-2300-4C32-A94F-52A5CAE36A27}" dt="2023-02-26T08:39:55.310" v="2278" actId="26606"/>
          <ac:spMkLst>
            <pc:docMk/>
            <pc:sldMk cId="2697972153" sldId="352"/>
            <ac:spMk id="18" creationId="{C13237C8-E62C-4F0D-A318-BD6FB6C2D138}"/>
          </ac:spMkLst>
        </pc:spChg>
        <pc:spChg chg="add del">
          <ac:chgData name="MOHD FIRDAUS BIN YAHAYA" userId="d64ec7ae-2618-4a4c-938c-98f5c38eaa81" providerId="ADAL" clId="{95904C7C-2300-4C32-A94F-52A5CAE36A27}" dt="2023-02-26T08:39:55.310" v="2278" actId="26606"/>
          <ac:spMkLst>
            <pc:docMk/>
            <pc:sldMk cId="2697972153" sldId="352"/>
            <ac:spMk id="20" creationId="{19C9EAEA-39D0-4B0E-A0EB-51E7B26740B1}"/>
          </ac:spMkLst>
        </pc:spChg>
        <pc:spChg chg="add del">
          <ac:chgData name="MOHD FIRDAUS BIN YAHAYA" userId="d64ec7ae-2618-4a4c-938c-98f5c38eaa81" providerId="ADAL" clId="{95904C7C-2300-4C32-A94F-52A5CAE36A27}" dt="2023-02-26T08:39:56.072" v="2280" actId="26606"/>
          <ac:spMkLst>
            <pc:docMk/>
            <pc:sldMk cId="2697972153" sldId="352"/>
            <ac:spMk id="37" creationId="{A81E7530-396C-45F0-92F4-A885648D1631}"/>
          </ac:spMkLst>
        </pc:spChg>
        <pc:spChg chg="add del">
          <ac:chgData name="MOHD FIRDAUS BIN YAHAYA" userId="d64ec7ae-2618-4a4c-938c-98f5c38eaa81" providerId="ADAL" clId="{95904C7C-2300-4C32-A94F-52A5CAE36A27}" dt="2023-02-26T08:39:56.072" v="2280" actId="26606"/>
          <ac:spMkLst>
            <pc:docMk/>
            <pc:sldMk cId="2697972153" sldId="352"/>
            <ac:spMk id="38" creationId="{D9F5512A-48E1-4C07-B75E-3CCC517B6804}"/>
          </ac:spMkLst>
        </pc:spChg>
        <pc:spChg chg="add del">
          <ac:chgData name="MOHD FIRDAUS BIN YAHAYA" userId="d64ec7ae-2618-4a4c-938c-98f5c38eaa81" providerId="ADAL" clId="{95904C7C-2300-4C32-A94F-52A5CAE36A27}" dt="2023-02-26T08:39:56.072" v="2280" actId="26606"/>
          <ac:spMkLst>
            <pc:docMk/>
            <pc:sldMk cId="2697972153" sldId="352"/>
            <ac:spMk id="39" creationId="{7316481C-0A49-4796-812B-0D64F063B720}"/>
          </ac:spMkLst>
        </pc:spChg>
        <pc:spChg chg="add del">
          <ac:chgData name="MOHD FIRDAUS BIN YAHAYA" userId="d64ec7ae-2618-4a4c-938c-98f5c38eaa81" providerId="ADAL" clId="{95904C7C-2300-4C32-A94F-52A5CAE36A27}" dt="2023-02-26T08:39:56.072" v="2280" actId="26606"/>
          <ac:spMkLst>
            <pc:docMk/>
            <pc:sldMk cId="2697972153" sldId="352"/>
            <ac:spMk id="40" creationId="{A5271697-90F1-4A23-8EF2-0179F2EAFACB}"/>
          </ac:spMkLst>
        </pc:spChg>
        <pc:spChg chg="add del">
          <ac:chgData name="MOHD FIRDAUS BIN YAHAYA" userId="d64ec7ae-2618-4a4c-938c-98f5c38eaa81" providerId="ADAL" clId="{95904C7C-2300-4C32-A94F-52A5CAE36A27}" dt="2023-02-26T08:39:59.926" v="2282" actId="26606"/>
          <ac:spMkLst>
            <pc:docMk/>
            <pc:sldMk cId="2697972153" sldId="352"/>
            <ac:spMk id="47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2-26T08:39:59.926" v="2282" actId="26606"/>
          <ac:spMkLst>
            <pc:docMk/>
            <pc:sldMk cId="2697972153" sldId="352"/>
            <ac:spMk id="48" creationId="{D1EA859B-E555-4109-94F3-6700E046E008}"/>
          </ac:spMkLst>
        </pc:spChg>
        <pc:spChg chg="add del">
          <ac:chgData name="MOHD FIRDAUS BIN YAHAYA" userId="d64ec7ae-2618-4a4c-938c-98f5c38eaa81" providerId="ADAL" clId="{95904C7C-2300-4C32-A94F-52A5CAE36A27}" dt="2023-02-26T08:40:09.259" v="2284" actId="26606"/>
          <ac:spMkLst>
            <pc:docMk/>
            <pc:sldMk cId="2697972153" sldId="352"/>
            <ac:spMk id="50" creationId="{724CD679-7405-4CD3-A92A-9469F279A59D}"/>
          </ac:spMkLst>
        </pc:spChg>
        <pc:spChg chg="add del">
          <ac:chgData name="MOHD FIRDAUS BIN YAHAYA" userId="d64ec7ae-2618-4a4c-938c-98f5c38eaa81" providerId="ADAL" clId="{95904C7C-2300-4C32-A94F-52A5CAE36A27}" dt="2023-02-26T08:40:13.726" v="2286" actId="26606"/>
          <ac:spMkLst>
            <pc:docMk/>
            <pc:sldMk cId="2697972153" sldId="352"/>
            <ac:spMk id="52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2-26T08:40:13.726" v="2286" actId="26606"/>
          <ac:spMkLst>
            <pc:docMk/>
            <pc:sldMk cId="2697972153" sldId="352"/>
            <ac:spMk id="53" creationId="{D1EA859B-E555-4109-94F3-6700E046E008}"/>
          </ac:spMkLst>
        </pc:spChg>
        <pc:spChg chg="add del">
          <ac:chgData name="MOHD FIRDAUS BIN YAHAYA" userId="d64ec7ae-2618-4a4c-938c-98f5c38eaa81" providerId="ADAL" clId="{95904C7C-2300-4C32-A94F-52A5CAE36A27}" dt="2023-02-26T08:40:17.175" v="2288" actId="26606"/>
          <ac:spMkLst>
            <pc:docMk/>
            <pc:sldMk cId="2697972153" sldId="352"/>
            <ac:spMk id="55" creationId="{6EFFF4A2-EB01-4738-9824-8D9A72A51BB9}"/>
          </ac:spMkLst>
        </pc:spChg>
        <pc:spChg chg="add del">
          <ac:chgData name="MOHD FIRDAUS BIN YAHAYA" userId="d64ec7ae-2618-4a4c-938c-98f5c38eaa81" providerId="ADAL" clId="{95904C7C-2300-4C32-A94F-52A5CAE36A27}" dt="2023-02-26T08:40:17.791" v="2290" actId="26606"/>
          <ac:spMkLst>
            <pc:docMk/>
            <pc:sldMk cId="2697972153" sldId="352"/>
            <ac:spMk id="59" creationId="{DD38EE57-B708-47C9-A4A4-E25F09FAB029}"/>
          </ac:spMkLst>
        </pc:spChg>
        <pc:spChg chg="add">
          <ac:chgData name="MOHD FIRDAUS BIN YAHAYA" userId="d64ec7ae-2618-4a4c-938c-98f5c38eaa81" providerId="ADAL" clId="{95904C7C-2300-4C32-A94F-52A5CAE36A27}" dt="2023-02-26T08:40:17.845" v="2291" actId="26606"/>
          <ac:spMkLst>
            <pc:docMk/>
            <pc:sldMk cId="2697972153" sldId="352"/>
            <ac:spMk id="67" creationId="{6EFFF4A2-EB01-4738-9824-8D9A72A51BB9}"/>
          </ac:spMkLst>
        </pc:spChg>
        <pc:grpChg chg="add del">
          <ac:chgData name="MOHD FIRDAUS BIN YAHAYA" userId="d64ec7ae-2618-4a4c-938c-98f5c38eaa81" providerId="ADAL" clId="{95904C7C-2300-4C32-A94F-52A5CAE36A27}" dt="2023-02-26T08:39:55.310" v="2278" actId="26606"/>
          <ac:grpSpMkLst>
            <pc:docMk/>
            <pc:sldMk cId="2697972153" sldId="352"/>
            <ac:grpSpMk id="17" creationId="{1DE889C7-FAD6-4397-98E2-05D503484459}"/>
          </ac:grpSpMkLst>
        </pc:grpChg>
        <pc:grpChg chg="add del">
          <ac:chgData name="MOHD FIRDAUS BIN YAHAYA" userId="d64ec7ae-2618-4a4c-938c-98f5c38eaa81" providerId="ADAL" clId="{95904C7C-2300-4C32-A94F-52A5CAE36A27}" dt="2023-02-26T08:39:56.072" v="2280" actId="26606"/>
          <ac:grpSpMkLst>
            <pc:docMk/>
            <pc:sldMk cId="2697972153" sldId="352"/>
            <ac:grpSpMk id="41" creationId="{81DE8B58-F373-409E-A253-4380A66091D4}"/>
          </ac:grpSpMkLst>
        </pc:grpChg>
        <pc:grpChg chg="add del">
          <ac:chgData name="MOHD FIRDAUS BIN YAHAYA" userId="d64ec7ae-2618-4a4c-938c-98f5c38eaa81" providerId="ADAL" clId="{95904C7C-2300-4C32-A94F-52A5CAE36A27}" dt="2023-02-26T08:40:17.175" v="2288" actId="26606"/>
          <ac:grpSpMkLst>
            <pc:docMk/>
            <pc:sldMk cId="2697972153" sldId="352"/>
            <ac:grpSpMk id="56" creationId="{D4469D90-62FA-49B2-981E-5305361D5A58}"/>
          </ac:grpSpMkLst>
        </pc:grpChg>
        <pc:grpChg chg="add del">
          <ac:chgData name="MOHD FIRDAUS BIN YAHAYA" userId="d64ec7ae-2618-4a4c-938c-98f5c38eaa81" providerId="ADAL" clId="{95904C7C-2300-4C32-A94F-52A5CAE36A27}" dt="2023-02-26T08:40:17.791" v="2290" actId="26606"/>
          <ac:grpSpMkLst>
            <pc:docMk/>
            <pc:sldMk cId="2697972153" sldId="352"/>
            <ac:grpSpMk id="60" creationId="{57A28182-58A5-4DBB-8F64-BD944BCA8154}"/>
          </ac:grpSpMkLst>
        </pc:grpChg>
        <pc:grpChg chg="add">
          <ac:chgData name="MOHD FIRDAUS BIN YAHAYA" userId="d64ec7ae-2618-4a4c-938c-98f5c38eaa81" providerId="ADAL" clId="{95904C7C-2300-4C32-A94F-52A5CAE36A27}" dt="2023-02-26T08:40:17.845" v="2291" actId="26606"/>
          <ac:grpSpMkLst>
            <pc:docMk/>
            <pc:sldMk cId="2697972153" sldId="352"/>
            <ac:grpSpMk id="68" creationId="{D4469D90-62FA-49B2-981E-5305361D5A58}"/>
          </ac:grpSpMkLst>
        </pc:grpChg>
        <pc:picChg chg="add mod">
          <ac:chgData name="MOHD FIRDAUS BIN YAHAYA" userId="d64ec7ae-2618-4a4c-938c-98f5c38eaa81" providerId="ADAL" clId="{95904C7C-2300-4C32-A94F-52A5CAE36A27}" dt="2023-02-27T02:36:38.787" v="4050" actId="1076"/>
          <ac:picMkLst>
            <pc:docMk/>
            <pc:sldMk cId="2697972153" sldId="352"/>
            <ac:picMk id="4" creationId="{D2F1CF65-C106-7706-8139-6A1592CB86D1}"/>
          </ac:picMkLst>
        </pc:picChg>
        <pc:picChg chg="add mod ord">
          <ac:chgData name="MOHD FIRDAUS BIN YAHAYA" userId="d64ec7ae-2618-4a4c-938c-98f5c38eaa81" providerId="ADAL" clId="{95904C7C-2300-4C32-A94F-52A5CAE36A27}" dt="2023-02-26T08:40:17.845" v="2291" actId="26606"/>
          <ac:picMkLst>
            <pc:docMk/>
            <pc:sldMk cId="2697972153" sldId="352"/>
            <ac:picMk id="5" creationId="{13DCA52B-4E44-DD74-BED4-4A61A3C9463A}"/>
          </ac:picMkLst>
        </pc:picChg>
        <pc:cxnChg chg="add del">
          <ac:chgData name="MOHD FIRDAUS BIN YAHAYA" userId="d64ec7ae-2618-4a4c-938c-98f5c38eaa81" providerId="ADAL" clId="{95904C7C-2300-4C32-A94F-52A5CAE36A27}" dt="2023-02-26T08:39:52.393" v="2276" actId="26606"/>
          <ac:cxnSpMkLst>
            <pc:docMk/>
            <pc:sldMk cId="2697972153" sldId="352"/>
            <ac:cxnSpMk id="12" creationId="{20E3A342-4D61-4E3F-AF90-1AB42AEB96CC}"/>
          </ac:cxnSpMkLst>
        </pc:cxnChg>
      </pc:sldChg>
      <pc:sldChg chg="modSp new mod modNotesTx">
        <pc:chgData name="MOHD FIRDAUS BIN YAHAYA" userId="d64ec7ae-2618-4a4c-938c-98f5c38eaa81" providerId="ADAL" clId="{95904C7C-2300-4C32-A94F-52A5CAE36A27}" dt="2023-02-27T07:07:26.717" v="5257" actId="20577"/>
        <pc:sldMkLst>
          <pc:docMk/>
          <pc:sldMk cId="1801675722" sldId="353"/>
        </pc:sldMkLst>
        <pc:spChg chg="mod">
          <ac:chgData name="MOHD FIRDAUS BIN YAHAYA" userId="d64ec7ae-2618-4a4c-938c-98f5c38eaa81" providerId="ADAL" clId="{95904C7C-2300-4C32-A94F-52A5CAE36A27}" dt="2023-02-26T08:40:50.424" v="2304" actId="20577"/>
          <ac:spMkLst>
            <pc:docMk/>
            <pc:sldMk cId="1801675722" sldId="353"/>
            <ac:spMk id="2" creationId="{C4F01D6F-8086-E4A6-180E-2FCE14A2A90D}"/>
          </ac:spMkLst>
        </pc:spChg>
        <pc:spChg chg="mod">
          <ac:chgData name="MOHD FIRDAUS BIN YAHAYA" userId="d64ec7ae-2618-4a4c-938c-98f5c38eaa81" providerId="ADAL" clId="{95904C7C-2300-4C32-A94F-52A5CAE36A27}" dt="2023-02-27T07:06:56.318" v="5150" actId="20577"/>
          <ac:spMkLst>
            <pc:docMk/>
            <pc:sldMk cId="1801675722" sldId="353"/>
            <ac:spMk id="3" creationId="{181688FF-D6D7-B4F1-F2C6-B032E250F6BB}"/>
          </ac:spMkLst>
        </pc:spChg>
      </pc:sldChg>
      <pc:sldChg chg="addSp delSp modSp new mod modTransition setBg setClrOvrMap modShow">
        <pc:chgData name="MOHD FIRDAUS BIN YAHAYA" userId="d64ec7ae-2618-4a4c-938c-98f5c38eaa81" providerId="ADAL" clId="{95904C7C-2300-4C32-A94F-52A5CAE36A27}" dt="2023-03-01T08:42:30.070" v="5743" actId="729"/>
        <pc:sldMkLst>
          <pc:docMk/>
          <pc:sldMk cId="1599825437" sldId="354"/>
        </pc:sldMkLst>
        <pc:spChg chg="mod">
          <ac:chgData name="MOHD FIRDAUS BIN YAHAYA" userId="d64ec7ae-2618-4a4c-938c-98f5c38eaa81" providerId="ADAL" clId="{95904C7C-2300-4C32-A94F-52A5CAE36A27}" dt="2023-02-26T09:09:40.332" v="2714" actId="20577"/>
          <ac:spMkLst>
            <pc:docMk/>
            <pc:sldMk cId="1599825437" sldId="354"/>
            <ac:spMk id="2" creationId="{245DDD66-860F-8096-CB2E-CE86AF44B168}"/>
          </ac:spMkLst>
        </pc:spChg>
        <pc:spChg chg="mod">
          <ac:chgData name="MOHD FIRDAUS BIN YAHAYA" userId="d64ec7ae-2618-4a4c-938c-98f5c38eaa81" providerId="ADAL" clId="{95904C7C-2300-4C32-A94F-52A5CAE36A27}" dt="2023-02-26T09:08:33.506" v="2690" actId="20577"/>
          <ac:spMkLst>
            <pc:docMk/>
            <pc:sldMk cId="1599825437" sldId="354"/>
            <ac:spMk id="3" creationId="{E12BA16D-AA97-07A0-9825-974C3E26C47E}"/>
          </ac:spMkLst>
        </pc:spChg>
        <pc:spChg chg="add mod">
          <ac:chgData name="MOHD FIRDAUS BIN YAHAYA" userId="d64ec7ae-2618-4a4c-938c-98f5c38eaa81" providerId="ADAL" clId="{95904C7C-2300-4C32-A94F-52A5CAE36A27}" dt="2023-02-26T09:09:38.492" v="2713" actId="20577"/>
          <ac:spMkLst>
            <pc:docMk/>
            <pc:sldMk cId="1599825437" sldId="354"/>
            <ac:spMk id="6" creationId="{85156E76-8683-3035-C120-2092C358AA60}"/>
          </ac:spMkLst>
        </pc:spChg>
        <pc:spChg chg="add del">
          <ac:chgData name="MOHD FIRDAUS BIN YAHAYA" userId="d64ec7ae-2618-4a4c-938c-98f5c38eaa81" providerId="ADAL" clId="{95904C7C-2300-4C32-A94F-52A5CAE36A27}" dt="2023-02-26T09:07:56.130" v="2645" actId="26606"/>
          <ac:spMkLst>
            <pc:docMk/>
            <pc:sldMk cId="1599825437" sldId="354"/>
            <ac:spMk id="10" creationId="{7B51B11D-BBCD-47C7-A599-1EDA2F22FE08}"/>
          </ac:spMkLst>
        </pc:spChg>
        <pc:spChg chg="add">
          <ac:chgData name="MOHD FIRDAUS BIN YAHAYA" userId="d64ec7ae-2618-4a4c-938c-98f5c38eaa81" providerId="ADAL" clId="{95904C7C-2300-4C32-A94F-52A5CAE36A27}" dt="2023-02-26T09:07:56.146" v="2646" actId="26606"/>
          <ac:spMkLst>
            <pc:docMk/>
            <pc:sldMk cId="1599825437" sldId="354"/>
            <ac:spMk id="14" creationId="{71B2258F-86CA-4D4D-8270-BC05FCDEBFB3}"/>
          </ac:spMkLst>
        </pc:spChg>
        <pc:picChg chg="add mod">
          <ac:chgData name="MOHD FIRDAUS BIN YAHAYA" userId="d64ec7ae-2618-4a4c-938c-98f5c38eaa81" providerId="ADAL" clId="{95904C7C-2300-4C32-A94F-52A5CAE36A27}" dt="2023-02-27T02:37:03.854" v="4056" actId="207"/>
          <ac:picMkLst>
            <pc:docMk/>
            <pc:sldMk cId="1599825437" sldId="354"/>
            <ac:picMk id="4" creationId="{5C56E777-869B-EA6A-99AA-FE1C4F8B0A76}"/>
          </ac:picMkLst>
        </pc:picChg>
        <pc:picChg chg="add mod ord">
          <ac:chgData name="MOHD FIRDAUS BIN YAHAYA" userId="d64ec7ae-2618-4a4c-938c-98f5c38eaa81" providerId="ADAL" clId="{95904C7C-2300-4C32-A94F-52A5CAE36A27}" dt="2023-02-26T09:07:56.146" v="2646" actId="26606"/>
          <ac:picMkLst>
            <pc:docMk/>
            <pc:sldMk cId="1599825437" sldId="354"/>
            <ac:picMk id="5" creationId="{D7D533E2-90DD-81C7-C565-8AFF6FCB63C3}"/>
          </ac:picMkLst>
        </pc:picChg>
        <pc:cxnChg chg="add del">
          <ac:chgData name="MOHD FIRDAUS BIN YAHAYA" userId="d64ec7ae-2618-4a4c-938c-98f5c38eaa81" providerId="ADAL" clId="{95904C7C-2300-4C32-A94F-52A5CAE36A27}" dt="2023-02-26T09:07:56.130" v="2645" actId="26606"/>
          <ac:cxnSpMkLst>
            <pc:docMk/>
            <pc:sldMk cId="1599825437" sldId="354"/>
            <ac:cxnSpMk id="12" creationId="{6A810F53-4CAC-492E-A2F9-C147AA509B57}"/>
          </ac:cxnSpMkLst>
        </pc:cxnChg>
      </pc:sldChg>
      <pc:sldChg chg="addSp delSp modSp add mod modTransition setBg modShow">
        <pc:chgData name="MOHD FIRDAUS BIN YAHAYA" userId="d64ec7ae-2618-4a4c-938c-98f5c38eaa81" providerId="ADAL" clId="{95904C7C-2300-4C32-A94F-52A5CAE36A27}" dt="2023-03-01T08:42:30.070" v="5743" actId="729"/>
        <pc:sldMkLst>
          <pc:docMk/>
          <pc:sldMk cId="4006476452" sldId="355"/>
        </pc:sldMkLst>
        <pc:spChg chg="mod">
          <ac:chgData name="MOHD FIRDAUS BIN YAHAYA" userId="d64ec7ae-2618-4a4c-938c-98f5c38eaa81" providerId="ADAL" clId="{95904C7C-2300-4C32-A94F-52A5CAE36A27}" dt="2023-02-26T09:10:54.423" v="2735" actId="26606"/>
          <ac:spMkLst>
            <pc:docMk/>
            <pc:sldMk cId="4006476452" sldId="355"/>
            <ac:spMk id="2" creationId="{245DDD66-860F-8096-CB2E-CE86AF44B168}"/>
          </ac:spMkLst>
        </pc:spChg>
        <pc:spChg chg="add del mod">
          <ac:chgData name="MOHD FIRDAUS BIN YAHAYA" userId="d64ec7ae-2618-4a4c-938c-98f5c38eaa81" providerId="ADAL" clId="{95904C7C-2300-4C32-A94F-52A5CAE36A27}" dt="2023-02-26T09:10:54.423" v="2735" actId="26606"/>
          <ac:spMkLst>
            <pc:docMk/>
            <pc:sldMk cId="4006476452" sldId="355"/>
            <ac:spMk id="3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20.774" v="2718" actId="26606"/>
          <ac:spMkLst>
            <pc:docMk/>
            <pc:sldMk cId="4006476452" sldId="355"/>
            <ac:spMk id="8" creationId="{76EFD3D9-44F0-4267-BCC1-1613E79D8274}"/>
          </ac:spMkLst>
        </pc:spChg>
        <pc:spChg chg="add del">
          <ac:chgData name="MOHD FIRDAUS BIN YAHAYA" userId="d64ec7ae-2618-4a4c-938c-98f5c38eaa81" providerId="ADAL" clId="{95904C7C-2300-4C32-A94F-52A5CAE36A27}" dt="2023-02-26T09:10:16.878" v="2716" actId="26606"/>
          <ac:spMkLst>
            <pc:docMk/>
            <pc:sldMk cId="4006476452" sldId="355"/>
            <ac:spMk id="9" creationId="{35DB3719-6FDC-4E5D-891D-FF40B7300F64}"/>
          </ac:spMkLst>
        </pc:spChg>
        <pc:spChg chg="add del">
          <ac:chgData name="MOHD FIRDAUS BIN YAHAYA" userId="d64ec7ae-2618-4a4c-938c-98f5c38eaa81" providerId="ADAL" clId="{95904C7C-2300-4C32-A94F-52A5CAE36A27}" dt="2023-02-26T09:10:20.774" v="2718" actId="26606"/>
          <ac:spMkLst>
            <pc:docMk/>
            <pc:sldMk cId="4006476452" sldId="355"/>
            <ac:spMk id="10" creationId="{A779A851-95D6-41AF-937A-B0E4B7F6FA8D}"/>
          </ac:spMkLst>
        </pc:spChg>
        <pc:spChg chg="add del">
          <ac:chgData name="MOHD FIRDAUS BIN YAHAYA" userId="d64ec7ae-2618-4a4c-938c-98f5c38eaa81" providerId="ADAL" clId="{95904C7C-2300-4C32-A94F-52A5CAE36A27}" dt="2023-02-26T09:10:16.878" v="2716" actId="26606"/>
          <ac:spMkLst>
            <pc:docMk/>
            <pc:sldMk cId="4006476452" sldId="355"/>
            <ac:spMk id="11" creationId="{E0CBAC23-2E3F-4A90-BA59-F8299F6A5439}"/>
          </ac:spMkLst>
        </pc:spChg>
        <pc:spChg chg="add del">
          <ac:chgData name="MOHD FIRDAUS BIN YAHAYA" userId="d64ec7ae-2618-4a4c-938c-98f5c38eaa81" providerId="ADAL" clId="{95904C7C-2300-4C32-A94F-52A5CAE36A27}" dt="2023-02-26T09:10:20.774" v="2718" actId="26606"/>
          <ac:spMkLst>
            <pc:docMk/>
            <pc:sldMk cId="4006476452" sldId="355"/>
            <ac:spMk id="12" creationId="{953FB2E7-B6CB-429C-81EB-D9516D6D5C8D}"/>
          </ac:spMkLst>
        </pc:spChg>
        <pc:spChg chg="add del">
          <ac:chgData name="MOHD FIRDAUS BIN YAHAYA" userId="d64ec7ae-2618-4a4c-938c-98f5c38eaa81" providerId="ADAL" clId="{95904C7C-2300-4C32-A94F-52A5CAE36A27}" dt="2023-02-26T09:10:20.774" v="2718" actId="26606"/>
          <ac:spMkLst>
            <pc:docMk/>
            <pc:sldMk cId="4006476452" sldId="355"/>
            <ac:spMk id="13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20.774" v="2718" actId="26606"/>
          <ac:spMkLst>
            <pc:docMk/>
            <pc:sldMk cId="4006476452" sldId="355"/>
            <ac:spMk id="14" creationId="{2EC40DB1-B719-4A13-9A4D-0966B4B27866}"/>
          </ac:spMkLst>
        </pc:spChg>
        <pc:spChg chg="add del">
          <ac:chgData name="MOHD FIRDAUS BIN YAHAYA" userId="d64ec7ae-2618-4a4c-938c-98f5c38eaa81" providerId="ADAL" clId="{95904C7C-2300-4C32-A94F-52A5CAE36A27}" dt="2023-02-26T09:10:20.774" v="2718" actId="26606"/>
          <ac:spMkLst>
            <pc:docMk/>
            <pc:sldMk cId="4006476452" sldId="355"/>
            <ac:spMk id="16" creationId="{82211336-CFF3-412D-868A-6679C1004C45}"/>
          </ac:spMkLst>
        </pc:spChg>
        <pc:spChg chg="add del">
          <ac:chgData name="MOHD FIRDAUS BIN YAHAYA" userId="d64ec7ae-2618-4a4c-938c-98f5c38eaa81" providerId="ADAL" clId="{95904C7C-2300-4C32-A94F-52A5CAE36A27}" dt="2023-02-26T09:10:25.464" v="2720" actId="26606"/>
          <ac:spMkLst>
            <pc:docMk/>
            <pc:sldMk cId="4006476452" sldId="355"/>
            <ac:spMk id="18" creationId="{91F32EBA-ED97-466E-8CFA-8382584155D0}"/>
          </ac:spMkLst>
        </pc:spChg>
        <pc:spChg chg="add del">
          <ac:chgData name="MOHD FIRDAUS BIN YAHAYA" userId="d64ec7ae-2618-4a4c-938c-98f5c38eaa81" providerId="ADAL" clId="{95904C7C-2300-4C32-A94F-52A5CAE36A27}" dt="2023-02-26T09:10:25.464" v="2720" actId="26606"/>
          <ac:spMkLst>
            <pc:docMk/>
            <pc:sldMk cId="4006476452" sldId="355"/>
            <ac:spMk id="19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25.464" v="2720" actId="26606"/>
          <ac:spMkLst>
            <pc:docMk/>
            <pc:sldMk cId="4006476452" sldId="355"/>
            <ac:spMk id="20" creationId="{62A38935-BB53-4DF7-A56E-48DD25B685D7}"/>
          </ac:spMkLst>
        </pc:spChg>
        <pc:spChg chg="add del">
          <ac:chgData name="MOHD FIRDAUS BIN YAHAYA" userId="d64ec7ae-2618-4a4c-938c-98f5c38eaa81" providerId="ADAL" clId="{95904C7C-2300-4C32-A94F-52A5CAE36A27}" dt="2023-02-26T09:10:26.206" v="2722" actId="26606"/>
          <ac:spMkLst>
            <pc:docMk/>
            <pc:sldMk cId="4006476452" sldId="355"/>
            <ac:spMk id="22" creationId="{76EFD3D9-44F0-4267-BCC1-1613E79D8274}"/>
          </ac:spMkLst>
        </pc:spChg>
        <pc:spChg chg="add del">
          <ac:chgData name="MOHD FIRDAUS BIN YAHAYA" userId="d64ec7ae-2618-4a4c-938c-98f5c38eaa81" providerId="ADAL" clId="{95904C7C-2300-4C32-A94F-52A5CAE36A27}" dt="2023-02-26T09:10:26.206" v="2722" actId="26606"/>
          <ac:spMkLst>
            <pc:docMk/>
            <pc:sldMk cId="4006476452" sldId="355"/>
            <ac:spMk id="23" creationId="{A779A851-95D6-41AF-937A-B0E4B7F6FA8D}"/>
          </ac:spMkLst>
        </pc:spChg>
        <pc:spChg chg="add del">
          <ac:chgData name="MOHD FIRDAUS BIN YAHAYA" userId="d64ec7ae-2618-4a4c-938c-98f5c38eaa81" providerId="ADAL" clId="{95904C7C-2300-4C32-A94F-52A5CAE36A27}" dt="2023-02-26T09:10:26.206" v="2722" actId="26606"/>
          <ac:spMkLst>
            <pc:docMk/>
            <pc:sldMk cId="4006476452" sldId="355"/>
            <ac:spMk id="24" creationId="{953FB2E7-B6CB-429C-81EB-D9516D6D5C8D}"/>
          </ac:spMkLst>
        </pc:spChg>
        <pc:spChg chg="add del">
          <ac:chgData name="MOHD FIRDAUS BIN YAHAYA" userId="d64ec7ae-2618-4a4c-938c-98f5c38eaa81" providerId="ADAL" clId="{95904C7C-2300-4C32-A94F-52A5CAE36A27}" dt="2023-02-26T09:10:26.206" v="2722" actId="26606"/>
          <ac:spMkLst>
            <pc:docMk/>
            <pc:sldMk cId="4006476452" sldId="355"/>
            <ac:spMk id="25" creationId="{2EC40DB1-B719-4A13-9A4D-0966B4B27866}"/>
          </ac:spMkLst>
        </pc:spChg>
        <pc:spChg chg="add del">
          <ac:chgData name="MOHD FIRDAUS BIN YAHAYA" userId="d64ec7ae-2618-4a4c-938c-98f5c38eaa81" providerId="ADAL" clId="{95904C7C-2300-4C32-A94F-52A5CAE36A27}" dt="2023-02-26T09:10:26.206" v="2722" actId="26606"/>
          <ac:spMkLst>
            <pc:docMk/>
            <pc:sldMk cId="4006476452" sldId="355"/>
            <ac:spMk id="26" creationId="{82211336-CFF3-412D-868A-6679C1004C45}"/>
          </ac:spMkLst>
        </pc:spChg>
        <pc:spChg chg="add del">
          <ac:chgData name="MOHD FIRDAUS BIN YAHAYA" userId="d64ec7ae-2618-4a4c-938c-98f5c38eaa81" providerId="ADAL" clId="{95904C7C-2300-4C32-A94F-52A5CAE36A27}" dt="2023-02-26T09:10:26.206" v="2722" actId="26606"/>
          <ac:spMkLst>
            <pc:docMk/>
            <pc:sldMk cId="4006476452" sldId="355"/>
            <ac:spMk id="27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31.559" v="2724" actId="26606"/>
          <ac:spMkLst>
            <pc:docMk/>
            <pc:sldMk cId="4006476452" sldId="355"/>
            <ac:spMk id="29" creationId="{91F32EBA-ED97-466E-8CFA-8382584155D0}"/>
          </ac:spMkLst>
        </pc:spChg>
        <pc:spChg chg="add del">
          <ac:chgData name="MOHD FIRDAUS BIN YAHAYA" userId="d64ec7ae-2618-4a4c-938c-98f5c38eaa81" providerId="ADAL" clId="{95904C7C-2300-4C32-A94F-52A5CAE36A27}" dt="2023-02-26T09:10:31.559" v="2724" actId="26606"/>
          <ac:spMkLst>
            <pc:docMk/>
            <pc:sldMk cId="4006476452" sldId="355"/>
            <ac:spMk id="30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31.559" v="2724" actId="26606"/>
          <ac:spMkLst>
            <pc:docMk/>
            <pc:sldMk cId="4006476452" sldId="355"/>
            <ac:spMk id="31" creationId="{62A38935-BB53-4DF7-A56E-48DD25B685D7}"/>
          </ac:spMkLst>
        </pc:spChg>
        <pc:spChg chg="add del">
          <ac:chgData name="MOHD FIRDAUS BIN YAHAYA" userId="d64ec7ae-2618-4a4c-938c-98f5c38eaa81" providerId="ADAL" clId="{95904C7C-2300-4C32-A94F-52A5CAE36A27}" dt="2023-02-26T09:10:50.719" v="2728" actId="26606"/>
          <ac:spMkLst>
            <pc:docMk/>
            <pc:sldMk cId="4006476452" sldId="355"/>
            <ac:spMk id="36" creationId="{EDDBB197-D710-4A4F-A9CA-FD2177498BE8}"/>
          </ac:spMkLst>
        </pc:spChg>
        <pc:spChg chg="add del">
          <ac:chgData name="MOHD FIRDAUS BIN YAHAYA" userId="d64ec7ae-2618-4a4c-938c-98f5c38eaa81" providerId="ADAL" clId="{95904C7C-2300-4C32-A94F-52A5CAE36A27}" dt="2023-02-26T09:10:50.719" v="2728" actId="26606"/>
          <ac:spMkLst>
            <pc:docMk/>
            <pc:sldMk cId="4006476452" sldId="355"/>
            <ac:spMk id="37" creationId="{975D1CFA-2CDB-4B64-BD9F-85744E8DA12F}"/>
          </ac:spMkLst>
        </pc:spChg>
        <pc:spChg chg="add del">
          <ac:chgData name="MOHD FIRDAUS BIN YAHAYA" userId="d64ec7ae-2618-4a4c-938c-98f5c38eaa81" providerId="ADAL" clId="{95904C7C-2300-4C32-A94F-52A5CAE36A27}" dt="2023-02-26T09:10:50.719" v="2728" actId="26606"/>
          <ac:spMkLst>
            <pc:docMk/>
            <pc:sldMk cId="4006476452" sldId="355"/>
            <ac:spMk id="38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51.699" v="2730" actId="26606"/>
          <ac:spMkLst>
            <pc:docMk/>
            <pc:sldMk cId="4006476452" sldId="355"/>
            <ac:spMk id="44" creationId="{91F32EBA-ED97-466E-8CFA-8382584155D0}"/>
          </ac:spMkLst>
        </pc:spChg>
        <pc:spChg chg="add del">
          <ac:chgData name="MOHD FIRDAUS BIN YAHAYA" userId="d64ec7ae-2618-4a4c-938c-98f5c38eaa81" providerId="ADAL" clId="{95904C7C-2300-4C32-A94F-52A5CAE36A27}" dt="2023-02-26T09:10:51.699" v="2730" actId="26606"/>
          <ac:spMkLst>
            <pc:docMk/>
            <pc:sldMk cId="4006476452" sldId="355"/>
            <ac:spMk id="45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51.699" v="2730" actId="26606"/>
          <ac:spMkLst>
            <pc:docMk/>
            <pc:sldMk cId="4006476452" sldId="355"/>
            <ac:spMk id="46" creationId="{62A38935-BB53-4DF7-A56E-48DD25B685D7}"/>
          </ac:spMkLst>
        </pc:spChg>
        <pc:spChg chg="add del">
          <ac:chgData name="MOHD FIRDAUS BIN YAHAYA" userId="d64ec7ae-2618-4a4c-938c-98f5c38eaa81" providerId="ADAL" clId="{95904C7C-2300-4C32-A94F-52A5CAE36A27}" dt="2023-02-26T09:10:53.763" v="2732" actId="26606"/>
          <ac:spMkLst>
            <pc:docMk/>
            <pc:sldMk cId="4006476452" sldId="355"/>
            <ac:spMk id="49" creationId="{EDDBB197-D710-4A4F-A9CA-FD2177498BE8}"/>
          </ac:spMkLst>
        </pc:spChg>
        <pc:spChg chg="add del">
          <ac:chgData name="MOHD FIRDAUS BIN YAHAYA" userId="d64ec7ae-2618-4a4c-938c-98f5c38eaa81" providerId="ADAL" clId="{95904C7C-2300-4C32-A94F-52A5CAE36A27}" dt="2023-02-26T09:10:53.763" v="2732" actId="26606"/>
          <ac:spMkLst>
            <pc:docMk/>
            <pc:sldMk cId="4006476452" sldId="355"/>
            <ac:spMk id="50" creationId="{975D1CFA-2CDB-4B64-BD9F-85744E8DA12F}"/>
          </ac:spMkLst>
        </pc:spChg>
        <pc:spChg chg="add del">
          <ac:chgData name="MOHD FIRDAUS BIN YAHAYA" userId="d64ec7ae-2618-4a4c-938c-98f5c38eaa81" providerId="ADAL" clId="{95904C7C-2300-4C32-A94F-52A5CAE36A27}" dt="2023-02-26T09:10:53.763" v="2732" actId="26606"/>
          <ac:spMkLst>
            <pc:docMk/>
            <pc:sldMk cId="4006476452" sldId="355"/>
            <ac:spMk id="51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0:54.411" v="2734" actId="26606"/>
          <ac:spMkLst>
            <pc:docMk/>
            <pc:sldMk cId="4006476452" sldId="355"/>
            <ac:spMk id="57" creationId="{EDDBB197-D710-4A4F-A9CA-FD2177498BE8}"/>
          </ac:spMkLst>
        </pc:spChg>
        <pc:spChg chg="add del">
          <ac:chgData name="MOHD FIRDAUS BIN YAHAYA" userId="d64ec7ae-2618-4a4c-938c-98f5c38eaa81" providerId="ADAL" clId="{95904C7C-2300-4C32-A94F-52A5CAE36A27}" dt="2023-02-26T09:10:54.411" v="2734" actId="26606"/>
          <ac:spMkLst>
            <pc:docMk/>
            <pc:sldMk cId="4006476452" sldId="355"/>
            <ac:spMk id="58" creationId="{975D1CFA-2CDB-4B64-BD9F-85744E8DA12F}"/>
          </ac:spMkLst>
        </pc:spChg>
        <pc:spChg chg="add del">
          <ac:chgData name="MOHD FIRDAUS BIN YAHAYA" userId="d64ec7ae-2618-4a4c-938c-98f5c38eaa81" providerId="ADAL" clId="{95904C7C-2300-4C32-A94F-52A5CAE36A27}" dt="2023-02-26T09:10:54.411" v="2734" actId="26606"/>
          <ac:spMkLst>
            <pc:docMk/>
            <pc:sldMk cId="4006476452" sldId="355"/>
            <ac:spMk id="59" creationId="{E12BA16D-AA97-07A0-9825-974C3E26C47E}"/>
          </ac:spMkLst>
        </pc:spChg>
        <pc:spChg chg="add">
          <ac:chgData name="MOHD FIRDAUS BIN YAHAYA" userId="d64ec7ae-2618-4a4c-938c-98f5c38eaa81" providerId="ADAL" clId="{95904C7C-2300-4C32-A94F-52A5CAE36A27}" dt="2023-02-26T09:10:54.423" v="2735" actId="26606"/>
          <ac:spMkLst>
            <pc:docMk/>
            <pc:sldMk cId="4006476452" sldId="355"/>
            <ac:spMk id="67" creationId="{EDDBB197-D710-4A4F-A9CA-FD2177498BE8}"/>
          </ac:spMkLst>
        </pc:spChg>
        <pc:spChg chg="add">
          <ac:chgData name="MOHD FIRDAUS BIN YAHAYA" userId="d64ec7ae-2618-4a4c-938c-98f5c38eaa81" providerId="ADAL" clId="{95904C7C-2300-4C32-A94F-52A5CAE36A27}" dt="2023-02-26T09:10:54.423" v="2735" actId="26606"/>
          <ac:spMkLst>
            <pc:docMk/>
            <pc:sldMk cId="4006476452" sldId="355"/>
            <ac:spMk id="68" creationId="{975D1CFA-2CDB-4B64-BD9F-85744E8DA12F}"/>
          </ac:spMkLst>
        </pc:spChg>
        <pc:spChg chg="add">
          <ac:chgData name="MOHD FIRDAUS BIN YAHAYA" userId="d64ec7ae-2618-4a4c-938c-98f5c38eaa81" providerId="ADAL" clId="{95904C7C-2300-4C32-A94F-52A5CAE36A27}" dt="2023-02-26T09:10:54.423" v="2735" actId="26606"/>
          <ac:spMkLst>
            <pc:docMk/>
            <pc:sldMk cId="4006476452" sldId="355"/>
            <ac:spMk id="69" creationId="{E12BA16D-AA97-07A0-9825-974C3E26C47E}"/>
          </ac:spMkLst>
        </pc:spChg>
        <pc:grpChg chg="add del">
          <ac:chgData name="MOHD FIRDAUS BIN YAHAYA" userId="d64ec7ae-2618-4a4c-938c-98f5c38eaa81" providerId="ADAL" clId="{95904C7C-2300-4C32-A94F-52A5CAE36A27}" dt="2023-02-26T09:10:50.719" v="2728" actId="26606"/>
          <ac:grpSpMkLst>
            <pc:docMk/>
            <pc:sldMk cId="4006476452" sldId="355"/>
            <ac:grpSpMk id="39" creationId="{25EE5136-01F1-466C-962D-BA9B4C6757AA}"/>
          </ac:grpSpMkLst>
        </pc:grpChg>
        <pc:grpChg chg="add del">
          <ac:chgData name="MOHD FIRDAUS BIN YAHAYA" userId="d64ec7ae-2618-4a4c-938c-98f5c38eaa81" providerId="ADAL" clId="{95904C7C-2300-4C32-A94F-52A5CAE36A27}" dt="2023-02-26T09:10:53.763" v="2732" actId="26606"/>
          <ac:grpSpMkLst>
            <pc:docMk/>
            <pc:sldMk cId="4006476452" sldId="355"/>
            <ac:grpSpMk id="52" creationId="{25EE5136-01F1-466C-962D-BA9B4C6757AA}"/>
          </ac:grpSpMkLst>
        </pc:grpChg>
        <pc:grpChg chg="add del">
          <ac:chgData name="MOHD FIRDAUS BIN YAHAYA" userId="d64ec7ae-2618-4a4c-938c-98f5c38eaa81" providerId="ADAL" clId="{95904C7C-2300-4C32-A94F-52A5CAE36A27}" dt="2023-02-26T09:10:54.411" v="2734" actId="26606"/>
          <ac:grpSpMkLst>
            <pc:docMk/>
            <pc:sldMk cId="4006476452" sldId="355"/>
            <ac:grpSpMk id="60" creationId="{25EE5136-01F1-466C-962D-BA9B4C6757AA}"/>
          </ac:grpSpMkLst>
        </pc:grpChg>
        <pc:grpChg chg="add">
          <ac:chgData name="MOHD FIRDAUS BIN YAHAYA" userId="d64ec7ae-2618-4a4c-938c-98f5c38eaa81" providerId="ADAL" clId="{95904C7C-2300-4C32-A94F-52A5CAE36A27}" dt="2023-02-26T09:10:54.423" v="2735" actId="26606"/>
          <ac:grpSpMkLst>
            <pc:docMk/>
            <pc:sldMk cId="4006476452" sldId="355"/>
            <ac:grpSpMk id="70" creationId="{25EE5136-01F1-466C-962D-BA9B4C6757AA}"/>
          </ac:grpSpMkLst>
        </pc:grpChg>
        <pc:graphicFrameChg chg="add del">
          <ac:chgData name="MOHD FIRDAUS BIN YAHAYA" userId="d64ec7ae-2618-4a4c-938c-98f5c38eaa81" providerId="ADAL" clId="{95904C7C-2300-4C32-A94F-52A5CAE36A27}" dt="2023-02-26T09:10:16.878" v="2716" actId="26606"/>
          <ac:graphicFrameMkLst>
            <pc:docMk/>
            <pc:sldMk cId="4006476452" sldId="355"/>
            <ac:graphicFrameMk id="5" creationId="{BCE4FFAB-DA95-36EF-4CC3-4900A64FA98A}"/>
          </ac:graphicFrameMkLst>
        </pc:graphicFrameChg>
        <pc:graphicFrameChg chg="add del">
          <ac:chgData name="MOHD FIRDAUS BIN YAHAYA" userId="d64ec7ae-2618-4a4c-938c-98f5c38eaa81" providerId="ADAL" clId="{95904C7C-2300-4C32-A94F-52A5CAE36A27}" dt="2023-02-26T09:10:47.686" v="2726" actId="26606"/>
          <ac:graphicFrameMkLst>
            <pc:docMk/>
            <pc:sldMk cId="4006476452" sldId="355"/>
            <ac:graphicFrameMk id="34" creationId="{1A7D2D25-A633-6678-AFAD-51DB5FD35896}"/>
          </ac:graphicFrameMkLst>
        </pc:graphicFrameChg>
        <pc:picChg chg="add mod">
          <ac:chgData name="MOHD FIRDAUS BIN YAHAYA" userId="d64ec7ae-2618-4a4c-938c-98f5c38eaa81" providerId="ADAL" clId="{95904C7C-2300-4C32-A94F-52A5CAE36A27}" dt="2023-02-27T02:37:26.375" v="4060" actId="1076"/>
          <ac:picMkLst>
            <pc:docMk/>
            <pc:sldMk cId="4006476452" sldId="355"/>
            <ac:picMk id="3" creationId="{C73FD4A4-C6BE-7FE6-21BF-10DF11607720}"/>
          </ac:picMkLst>
        </pc:picChg>
        <pc:picChg chg="add del">
          <ac:chgData name="MOHD FIRDAUS BIN YAHAYA" userId="d64ec7ae-2618-4a4c-938c-98f5c38eaa81" providerId="ADAL" clId="{95904C7C-2300-4C32-A94F-52A5CAE36A27}" dt="2023-02-26T09:10:25.464" v="2720" actId="26606"/>
          <ac:picMkLst>
            <pc:docMk/>
            <pc:sldMk cId="4006476452" sldId="355"/>
            <ac:picMk id="7" creationId="{679F504D-A138-4EC1-CF07-05CEC954EC56}"/>
          </ac:picMkLst>
        </pc:picChg>
        <pc:picChg chg="add del">
          <ac:chgData name="MOHD FIRDAUS BIN YAHAYA" userId="d64ec7ae-2618-4a4c-938c-98f5c38eaa81" providerId="ADAL" clId="{95904C7C-2300-4C32-A94F-52A5CAE36A27}" dt="2023-02-26T09:10:31.559" v="2724" actId="26606"/>
          <ac:picMkLst>
            <pc:docMk/>
            <pc:sldMk cId="4006476452" sldId="355"/>
            <ac:picMk id="32" creationId="{679F504D-A138-4EC1-CF07-05CEC954EC56}"/>
          </ac:picMkLst>
        </pc:picChg>
        <pc:picChg chg="add del">
          <ac:chgData name="MOHD FIRDAUS BIN YAHAYA" userId="d64ec7ae-2618-4a4c-938c-98f5c38eaa81" providerId="ADAL" clId="{95904C7C-2300-4C32-A94F-52A5CAE36A27}" dt="2023-02-26T09:10:50.719" v="2728" actId="26606"/>
          <ac:picMkLst>
            <pc:docMk/>
            <pc:sldMk cId="4006476452" sldId="355"/>
            <ac:picMk id="42" creationId="{02FE3BD5-B84C-3B1C-5EF3-596E27FE0910}"/>
          </ac:picMkLst>
        </pc:picChg>
        <pc:picChg chg="add del">
          <ac:chgData name="MOHD FIRDAUS BIN YAHAYA" userId="d64ec7ae-2618-4a4c-938c-98f5c38eaa81" providerId="ADAL" clId="{95904C7C-2300-4C32-A94F-52A5CAE36A27}" dt="2023-02-26T09:10:51.699" v="2730" actId="26606"/>
          <ac:picMkLst>
            <pc:docMk/>
            <pc:sldMk cId="4006476452" sldId="355"/>
            <ac:picMk id="47" creationId="{679F504D-A138-4EC1-CF07-05CEC954EC56}"/>
          </ac:picMkLst>
        </pc:picChg>
        <pc:picChg chg="add del">
          <ac:chgData name="MOHD FIRDAUS BIN YAHAYA" userId="d64ec7ae-2618-4a4c-938c-98f5c38eaa81" providerId="ADAL" clId="{95904C7C-2300-4C32-A94F-52A5CAE36A27}" dt="2023-02-26T09:10:53.763" v="2732" actId="26606"/>
          <ac:picMkLst>
            <pc:docMk/>
            <pc:sldMk cId="4006476452" sldId="355"/>
            <ac:picMk id="55" creationId="{02FE3BD5-B84C-3B1C-5EF3-596E27FE0910}"/>
          </ac:picMkLst>
        </pc:picChg>
        <pc:picChg chg="add del">
          <ac:chgData name="MOHD FIRDAUS BIN YAHAYA" userId="d64ec7ae-2618-4a4c-938c-98f5c38eaa81" providerId="ADAL" clId="{95904C7C-2300-4C32-A94F-52A5CAE36A27}" dt="2023-02-26T09:10:54.411" v="2734" actId="26606"/>
          <ac:picMkLst>
            <pc:docMk/>
            <pc:sldMk cId="4006476452" sldId="355"/>
            <ac:picMk id="65" creationId="{85DA8CE2-AD2F-AB11-2976-CBEE1F4E0F47}"/>
          </ac:picMkLst>
        </pc:picChg>
        <pc:picChg chg="add mod">
          <ac:chgData name="MOHD FIRDAUS BIN YAHAYA" userId="d64ec7ae-2618-4a4c-938c-98f5c38eaa81" providerId="ADAL" clId="{95904C7C-2300-4C32-A94F-52A5CAE36A27}" dt="2023-02-26T09:11:32.220" v="2737" actId="14826"/>
          <ac:picMkLst>
            <pc:docMk/>
            <pc:sldMk cId="4006476452" sldId="355"/>
            <ac:picMk id="73" creationId="{02FE3BD5-B84C-3B1C-5EF3-596E27FE0910}"/>
          </ac:picMkLst>
        </pc:picChg>
      </pc:sldChg>
      <pc:sldChg chg="addSp delSp modSp add mod ord modTransition setBg modShow">
        <pc:chgData name="MOHD FIRDAUS BIN YAHAYA" userId="d64ec7ae-2618-4a4c-938c-98f5c38eaa81" providerId="ADAL" clId="{95904C7C-2300-4C32-A94F-52A5CAE36A27}" dt="2023-03-01T08:42:30.070" v="5743" actId="729"/>
        <pc:sldMkLst>
          <pc:docMk/>
          <pc:sldMk cId="263336101" sldId="356"/>
        </pc:sldMkLst>
        <pc:spChg chg="mod">
          <ac:chgData name="MOHD FIRDAUS BIN YAHAYA" userId="d64ec7ae-2618-4a4c-938c-98f5c38eaa81" providerId="ADAL" clId="{95904C7C-2300-4C32-A94F-52A5CAE36A27}" dt="2023-02-26T09:11:57.311" v="2744" actId="26606"/>
          <ac:spMkLst>
            <pc:docMk/>
            <pc:sldMk cId="263336101" sldId="356"/>
            <ac:spMk id="2" creationId="{245DDD66-860F-8096-CB2E-CE86AF44B168}"/>
          </ac:spMkLst>
        </pc:spChg>
        <pc:spChg chg="mod">
          <ac:chgData name="MOHD FIRDAUS BIN YAHAYA" userId="d64ec7ae-2618-4a4c-938c-98f5c38eaa81" providerId="ADAL" clId="{95904C7C-2300-4C32-A94F-52A5CAE36A27}" dt="2023-02-26T09:11:57.311" v="2744" actId="26606"/>
          <ac:spMkLst>
            <pc:docMk/>
            <pc:sldMk cId="263336101" sldId="356"/>
            <ac:spMk id="3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1:54.528" v="2739" actId="26606"/>
          <ac:spMkLst>
            <pc:docMk/>
            <pc:sldMk cId="263336101" sldId="356"/>
            <ac:spMk id="8" creationId="{1BB867FF-FC45-48F7-8104-F89BE54909F1}"/>
          </ac:spMkLst>
        </pc:spChg>
        <pc:spChg chg="add del">
          <ac:chgData name="MOHD FIRDAUS BIN YAHAYA" userId="d64ec7ae-2618-4a4c-938c-98f5c38eaa81" providerId="ADAL" clId="{95904C7C-2300-4C32-A94F-52A5CAE36A27}" dt="2023-02-26T09:11:54.528" v="2739" actId="26606"/>
          <ac:spMkLst>
            <pc:docMk/>
            <pc:sldMk cId="263336101" sldId="356"/>
            <ac:spMk id="10" creationId="{8BB56887-D0D5-4F0C-9E19-7247EB83C8B7}"/>
          </ac:spMkLst>
        </pc:spChg>
        <pc:spChg chg="add del">
          <ac:chgData name="MOHD FIRDAUS BIN YAHAYA" userId="d64ec7ae-2618-4a4c-938c-98f5c38eaa81" providerId="ADAL" clId="{95904C7C-2300-4C32-A94F-52A5CAE36A27}" dt="2023-02-26T09:11:54.528" v="2739" actId="26606"/>
          <ac:spMkLst>
            <pc:docMk/>
            <pc:sldMk cId="263336101" sldId="356"/>
            <ac:spMk id="12" creationId="{081E4A58-353D-44AE-B2FC-2A74E2E400F7}"/>
          </ac:spMkLst>
        </pc:spChg>
        <pc:spChg chg="add del">
          <ac:chgData name="MOHD FIRDAUS BIN YAHAYA" userId="d64ec7ae-2618-4a4c-938c-98f5c38eaa81" providerId="ADAL" clId="{95904C7C-2300-4C32-A94F-52A5CAE36A27}" dt="2023-02-26T09:11:55.684" v="2741" actId="26606"/>
          <ac:spMkLst>
            <pc:docMk/>
            <pc:sldMk cId="263336101" sldId="356"/>
            <ac:spMk id="15" creationId="{33CD251C-A887-4D2F-925B-FC097198538B}"/>
          </ac:spMkLst>
        </pc:spChg>
        <pc:spChg chg="add del">
          <ac:chgData name="MOHD FIRDAUS BIN YAHAYA" userId="d64ec7ae-2618-4a4c-938c-98f5c38eaa81" providerId="ADAL" clId="{95904C7C-2300-4C32-A94F-52A5CAE36A27}" dt="2023-02-26T09:11:55.684" v="2741" actId="26606"/>
          <ac:spMkLst>
            <pc:docMk/>
            <pc:sldMk cId="263336101" sldId="356"/>
            <ac:spMk id="16" creationId="{B19D093C-27FB-4032-B282-42C4563F257C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19" creationId="{F837543A-6020-4505-A233-C9DB4BF74011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20" creationId="{88853921-7BC9-4BDE-ACAB-133C683C82D6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21" creationId="{35B16301-FB18-48BA-A6DD-C37CAF6F9A18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22" creationId="{09192968-3AE7-4470-A61C-97294BB92731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23" creationId="{C3C0D90E-074A-4F52-9B11-B52BEF4BCBE5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24" creationId="{3AB72E55-43E4-4356-BFE8-E2102CB0B505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25" creationId="{CABBD4C1-E6F8-46F6-8152-A8A97490BF4D}"/>
          </ac:spMkLst>
        </pc:spChg>
        <pc:spChg chg="add del">
          <ac:chgData name="MOHD FIRDAUS BIN YAHAYA" userId="d64ec7ae-2618-4a4c-938c-98f5c38eaa81" providerId="ADAL" clId="{95904C7C-2300-4C32-A94F-52A5CAE36A27}" dt="2023-02-26T09:11:57.307" v="2743" actId="26606"/>
          <ac:spMkLst>
            <pc:docMk/>
            <pc:sldMk cId="263336101" sldId="356"/>
            <ac:spMk id="26" creationId="{83BA5EF5-1FE9-4BF9-83BB-269BCDDF6156}"/>
          </ac:spMkLst>
        </pc:spChg>
        <pc:spChg chg="add">
          <ac:chgData name="MOHD FIRDAUS BIN YAHAYA" userId="d64ec7ae-2618-4a4c-938c-98f5c38eaa81" providerId="ADAL" clId="{95904C7C-2300-4C32-A94F-52A5CAE36A27}" dt="2023-02-26T09:11:57.311" v="2744" actId="26606"/>
          <ac:spMkLst>
            <pc:docMk/>
            <pc:sldMk cId="263336101" sldId="356"/>
            <ac:spMk id="28" creationId="{1BB867FF-FC45-48F7-8104-F89BE54909F1}"/>
          </ac:spMkLst>
        </pc:spChg>
        <pc:spChg chg="add">
          <ac:chgData name="MOHD FIRDAUS BIN YAHAYA" userId="d64ec7ae-2618-4a4c-938c-98f5c38eaa81" providerId="ADAL" clId="{95904C7C-2300-4C32-A94F-52A5CAE36A27}" dt="2023-02-26T09:11:57.311" v="2744" actId="26606"/>
          <ac:spMkLst>
            <pc:docMk/>
            <pc:sldMk cId="263336101" sldId="356"/>
            <ac:spMk id="29" creationId="{8BB56887-D0D5-4F0C-9E19-7247EB83C8B7}"/>
          </ac:spMkLst>
        </pc:spChg>
        <pc:spChg chg="add">
          <ac:chgData name="MOHD FIRDAUS BIN YAHAYA" userId="d64ec7ae-2618-4a4c-938c-98f5c38eaa81" providerId="ADAL" clId="{95904C7C-2300-4C32-A94F-52A5CAE36A27}" dt="2023-02-26T09:11:57.311" v="2744" actId="26606"/>
          <ac:spMkLst>
            <pc:docMk/>
            <pc:sldMk cId="263336101" sldId="356"/>
            <ac:spMk id="30" creationId="{081E4A58-353D-44AE-B2FC-2A74E2E400F7}"/>
          </ac:spMkLst>
        </pc:spChg>
        <pc:grpChg chg="add del">
          <ac:chgData name="MOHD FIRDAUS BIN YAHAYA" userId="d64ec7ae-2618-4a4c-938c-98f5c38eaa81" providerId="ADAL" clId="{95904C7C-2300-4C32-A94F-52A5CAE36A27}" dt="2023-02-26T09:11:55.684" v="2741" actId="26606"/>
          <ac:grpSpMkLst>
            <pc:docMk/>
            <pc:sldMk cId="263336101" sldId="356"/>
            <ac:grpSpMk id="17" creationId="{35EE815E-1BD3-4777-B652-6D98825BF66B}"/>
          </ac:grpSpMkLst>
        </pc:grpChg>
        <pc:picChg chg="add mod">
          <ac:chgData name="MOHD FIRDAUS BIN YAHAYA" userId="d64ec7ae-2618-4a4c-938c-98f5c38eaa81" providerId="ADAL" clId="{95904C7C-2300-4C32-A94F-52A5CAE36A27}" dt="2023-02-27T02:37:36.003" v="4064" actId="1076"/>
          <ac:picMkLst>
            <pc:docMk/>
            <pc:sldMk cId="263336101" sldId="356"/>
            <ac:picMk id="4" creationId="{78DFBC0E-D6C8-2C05-EFD7-0B59AEC64C67}"/>
          </ac:picMkLst>
        </pc:picChg>
        <pc:cxnChg chg="add del">
          <ac:chgData name="MOHD FIRDAUS BIN YAHAYA" userId="d64ec7ae-2618-4a4c-938c-98f5c38eaa81" providerId="ADAL" clId="{95904C7C-2300-4C32-A94F-52A5CAE36A27}" dt="2023-02-26T09:11:57.307" v="2743" actId="26606"/>
          <ac:cxnSpMkLst>
            <pc:docMk/>
            <pc:sldMk cId="263336101" sldId="356"/>
            <ac:cxnSpMk id="18" creationId="{4B3BCACB-5880-460B-9606-8C433A9AF99D}"/>
          </ac:cxnSpMkLst>
        </pc:cxnChg>
      </pc:sldChg>
      <pc:sldChg chg="addSp modSp add mod modTransition setBg modShow">
        <pc:chgData name="MOHD FIRDAUS BIN YAHAYA" userId="d64ec7ae-2618-4a4c-938c-98f5c38eaa81" providerId="ADAL" clId="{95904C7C-2300-4C32-A94F-52A5CAE36A27}" dt="2023-03-01T08:42:30.070" v="5743" actId="729"/>
        <pc:sldMkLst>
          <pc:docMk/>
          <pc:sldMk cId="1074551115" sldId="357"/>
        </pc:sldMkLst>
        <pc:spChg chg="mod">
          <ac:chgData name="MOHD FIRDAUS BIN YAHAYA" userId="d64ec7ae-2618-4a4c-938c-98f5c38eaa81" providerId="ADAL" clId="{95904C7C-2300-4C32-A94F-52A5CAE36A27}" dt="2023-02-26T09:12:09.596" v="2745" actId="26606"/>
          <ac:spMkLst>
            <pc:docMk/>
            <pc:sldMk cId="1074551115" sldId="357"/>
            <ac:spMk id="2" creationId="{245DDD66-860F-8096-CB2E-CE86AF44B168}"/>
          </ac:spMkLst>
        </pc:spChg>
        <pc:spChg chg="mod">
          <ac:chgData name="MOHD FIRDAUS BIN YAHAYA" userId="d64ec7ae-2618-4a4c-938c-98f5c38eaa81" providerId="ADAL" clId="{95904C7C-2300-4C32-A94F-52A5CAE36A27}" dt="2023-02-26T09:12:09.596" v="2745" actId="26606"/>
          <ac:spMkLst>
            <pc:docMk/>
            <pc:sldMk cId="1074551115" sldId="357"/>
            <ac:spMk id="3" creationId="{E12BA16D-AA97-07A0-9825-974C3E26C47E}"/>
          </ac:spMkLst>
        </pc:spChg>
        <pc:spChg chg="add">
          <ac:chgData name="MOHD FIRDAUS BIN YAHAYA" userId="d64ec7ae-2618-4a4c-938c-98f5c38eaa81" providerId="ADAL" clId="{95904C7C-2300-4C32-A94F-52A5CAE36A27}" dt="2023-02-26T09:12:09.596" v="2745" actId="26606"/>
          <ac:spMkLst>
            <pc:docMk/>
            <pc:sldMk cId="1074551115" sldId="357"/>
            <ac:spMk id="8" creationId="{907EF6B7-1338-4443-8C46-6A318D952DFD}"/>
          </ac:spMkLst>
        </pc:spChg>
        <pc:spChg chg="add">
          <ac:chgData name="MOHD FIRDAUS BIN YAHAYA" userId="d64ec7ae-2618-4a4c-938c-98f5c38eaa81" providerId="ADAL" clId="{95904C7C-2300-4C32-A94F-52A5CAE36A27}" dt="2023-02-26T09:12:09.596" v="2745" actId="26606"/>
          <ac:spMkLst>
            <pc:docMk/>
            <pc:sldMk cId="1074551115" sldId="357"/>
            <ac:spMk id="10" creationId="{DAAE4CDD-124C-4DCF-9584-B6033B545DD5}"/>
          </ac:spMkLst>
        </pc:spChg>
        <pc:spChg chg="add">
          <ac:chgData name="MOHD FIRDAUS BIN YAHAYA" userId="d64ec7ae-2618-4a4c-938c-98f5c38eaa81" providerId="ADAL" clId="{95904C7C-2300-4C32-A94F-52A5CAE36A27}" dt="2023-02-26T09:12:09.596" v="2745" actId="26606"/>
          <ac:spMkLst>
            <pc:docMk/>
            <pc:sldMk cId="1074551115" sldId="357"/>
            <ac:spMk id="12" creationId="{081E4A58-353D-44AE-B2FC-2A74E2E400F7}"/>
          </ac:spMkLst>
        </pc:spChg>
        <pc:picChg chg="add mod">
          <ac:chgData name="MOHD FIRDAUS BIN YAHAYA" userId="d64ec7ae-2618-4a4c-938c-98f5c38eaa81" providerId="ADAL" clId="{95904C7C-2300-4C32-A94F-52A5CAE36A27}" dt="2023-02-27T02:37:45.319" v="4069" actId="207"/>
          <ac:picMkLst>
            <pc:docMk/>
            <pc:sldMk cId="1074551115" sldId="357"/>
            <ac:picMk id="4" creationId="{4830319E-D80A-12F3-D514-D59788730A97}"/>
          </ac:picMkLst>
        </pc:picChg>
      </pc:sldChg>
      <pc:sldChg chg="addSp delSp modSp add mod modTransition setBg modShow">
        <pc:chgData name="MOHD FIRDAUS BIN YAHAYA" userId="d64ec7ae-2618-4a4c-938c-98f5c38eaa81" providerId="ADAL" clId="{95904C7C-2300-4C32-A94F-52A5CAE36A27}" dt="2023-03-01T08:42:30.070" v="5743" actId="729"/>
        <pc:sldMkLst>
          <pc:docMk/>
          <pc:sldMk cId="603331314" sldId="358"/>
        </pc:sldMkLst>
        <pc:spChg chg="mod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2" creationId="{245DDD66-860F-8096-CB2E-CE86AF44B168}"/>
          </ac:spMkLst>
        </pc:spChg>
        <pc:spChg chg="mod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3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8" creationId="{907EF6B7-1338-4443-8C46-6A318D952DFD}"/>
          </ac:spMkLst>
        </pc:spChg>
        <pc:spChg chg="add del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10" creationId="{DAAE4CDD-124C-4DCF-9584-B6033B545DD5}"/>
          </ac:spMkLst>
        </pc:spChg>
        <pc:spChg chg="add del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12" creationId="{081E4A58-353D-44AE-B2FC-2A74E2E400F7}"/>
          </ac:spMkLst>
        </pc:spChg>
        <pc:spChg chg="add del">
          <ac:chgData name="MOHD FIRDAUS BIN YAHAYA" userId="d64ec7ae-2618-4a4c-938c-98f5c38eaa81" providerId="ADAL" clId="{95904C7C-2300-4C32-A94F-52A5CAE36A27}" dt="2023-02-26T09:18:20.351" v="2767" actId="26606"/>
          <ac:spMkLst>
            <pc:docMk/>
            <pc:sldMk cId="603331314" sldId="358"/>
            <ac:spMk id="17" creationId="{081EA652-8C6A-4E69-BEB9-170809474553}"/>
          </ac:spMkLst>
        </pc:spChg>
        <pc:spChg chg="add del">
          <ac:chgData name="MOHD FIRDAUS BIN YAHAYA" userId="d64ec7ae-2618-4a4c-938c-98f5c38eaa81" providerId="ADAL" clId="{95904C7C-2300-4C32-A94F-52A5CAE36A27}" dt="2023-02-26T09:18:20.351" v="2767" actId="26606"/>
          <ac:spMkLst>
            <pc:docMk/>
            <pc:sldMk cId="603331314" sldId="358"/>
            <ac:spMk id="19" creationId="{A4026A73-1F7F-49F2-B319-8CA3B3D53269}"/>
          </ac:spMkLst>
        </pc:spChg>
        <pc:spChg chg="add del">
          <ac:chgData name="MOHD FIRDAUS BIN YAHAYA" userId="d64ec7ae-2618-4a4c-938c-98f5c38eaa81" providerId="ADAL" clId="{95904C7C-2300-4C32-A94F-52A5CAE36A27}" dt="2023-02-26T09:18:20.351" v="2767" actId="26606"/>
          <ac:spMkLst>
            <pc:docMk/>
            <pc:sldMk cId="603331314" sldId="358"/>
            <ac:spMk id="21" creationId="{5298780A-33B9-4EA2-8F67-DE68AD62841B}"/>
          </ac:spMkLst>
        </pc:spChg>
        <pc:spChg chg="add del">
          <ac:chgData name="MOHD FIRDAUS BIN YAHAYA" userId="d64ec7ae-2618-4a4c-938c-98f5c38eaa81" providerId="ADAL" clId="{95904C7C-2300-4C32-A94F-52A5CAE36A27}" dt="2023-02-26T09:18:20.351" v="2767" actId="26606"/>
          <ac:spMkLst>
            <pc:docMk/>
            <pc:sldMk cId="603331314" sldId="358"/>
            <ac:spMk id="23" creationId="{7F488E8B-4E1E-4402-8935-D4E6C02615C7}"/>
          </ac:spMkLst>
        </pc:spChg>
        <pc:spChg chg="add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46" creationId="{1E234CF4-802C-4AA1-B540-36C3B838C462}"/>
          </ac:spMkLst>
        </pc:spChg>
        <pc:spChg chg="add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47" creationId="{A5271697-90F1-4A23-8EF2-0179F2EAFACB}"/>
          </ac:spMkLst>
        </pc:spChg>
        <pc:spChg chg="add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48" creationId="{D9F5512A-48E1-4C07-B75E-3CCC517B6804}"/>
          </ac:spMkLst>
        </pc:spChg>
        <pc:spChg chg="add">
          <ac:chgData name="MOHD FIRDAUS BIN YAHAYA" userId="d64ec7ae-2618-4a4c-938c-98f5c38eaa81" providerId="ADAL" clId="{95904C7C-2300-4C32-A94F-52A5CAE36A27}" dt="2023-02-26T09:18:20.361" v="2768" actId="26606"/>
          <ac:spMkLst>
            <pc:docMk/>
            <pc:sldMk cId="603331314" sldId="358"/>
            <ac:spMk id="49" creationId="{9D800584-727A-48CF-8223-244AD9717CAA}"/>
          </ac:spMkLst>
        </pc:spChg>
        <pc:grpChg chg="add">
          <ac:chgData name="MOHD FIRDAUS BIN YAHAYA" userId="d64ec7ae-2618-4a4c-938c-98f5c38eaa81" providerId="ADAL" clId="{95904C7C-2300-4C32-A94F-52A5CAE36A27}" dt="2023-02-26T09:18:20.361" v="2768" actId="26606"/>
          <ac:grpSpMkLst>
            <pc:docMk/>
            <pc:sldMk cId="603331314" sldId="358"/>
            <ac:grpSpMk id="50" creationId="{B0CED441-B73B-4907-9AF2-614CEAC6A182}"/>
          </ac:grpSpMkLst>
        </pc:grpChg>
        <pc:picChg chg="add mod">
          <ac:chgData name="MOHD FIRDAUS BIN YAHAYA" userId="d64ec7ae-2618-4a4c-938c-98f5c38eaa81" providerId="ADAL" clId="{95904C7C-2300-4C32-A94F-52A5CAE36A27}" dt="2023-02-27T02:38:06.223" v="4075" actId="1076"/>
          <ac:picMkLst>
            <pc:docMk/>
            <pc:sldMk cId="603331314" sldId="358"/>
            <ac:picMk id="4" creationId="{6ACB45F1-DE5A-0F31-55CA-84CB4F3349ED}"/>
          </ac:picMkLst>
        </pc:picChg>
        <pc:cxnChg chg="add del">
          <ac:chgData name="MOHD FIRDAUS BIN YAHAYA" userId="d64ec7ae-2618-4a4c-938c-98f5c38eaa81" providerId="ADAL" clId="{95904C7C-2300-4C32-A94F-52A5CAE36A27}" dt="2023-02-26T09:18:20.351" v="2767" actId="26606"/>
          <ac:cxnSpMkLst>
            <pc:docMk/>
            <pc:sldMk cId="603331314" sldId="358"/>
            <ac:cxnSpMk id="25" creationId="{23AAC9B5-8015-485C-ACF9-A750390E9A56}"/>
          </ac:cxnSpMkLst>
        </pc:cxnChg>
      </pc:sldChg>
      <pc:sldChg chg="addSp delSp modSp add mod modTransition setBg modShow">
        <pc:chgData name="MOHD FIRDAUS BIN YAHAYA" userId="d64ec7ae-2618-4a4c-938c-98f5c38eaa81" providerId="ADAL" clId="{95904C7C-2300-4C32-A94F-52A5CAE36A27}" dt="2023-03-01T08:42:30.070" v="5743" actId="729"/>
        <pc:sldMkLst>
          <pc:docMk/>
          <pc:sldMk cId="2823275667" sldId="359"/>
        </pc:sldMkLst>
        <pc:spChg chg="mod">
          <ac:chgData name="MOHD FIRDAUS BIN YAHAYA" userId="d64ec7ae-2618-4a4c-938c-98f5c38eaa81" providerId="ADAL" clId="{95904C7C-2300-4C32-A94F-52A5CAE36A27}" dt="2023-02-26T09:18:28.681" v="2771" actId="26606"/>
          <ac:spMkLst>
            <pc:docMk/>
            <pc:sldMk cId="2823275667" sldId="359"/>
            <ac:spMk id="2" creationId="{245DDD66-860F-8096-CB2E-CE86AF44B168}"/>
          </ac:spMkLst>
        </pc:spChg>
        <pc:spChg chg="mod">
          <ac:chgData name="MOHD FIRDAUS BIN YAHAYA" userId="d64ec7ae-2618-4a4c-938c-98f5c38eaa81" providerId="ADAL" clId="{95904C7C-2300-4C32-A94F-52A5CAE36A27}" dt="2023-02-26T09:18:28.681" v="2771" actId="26606"/>
          <ac:spMkLst>
            <pc:docMk/>
            <pc:sldMk cId="2823275667" sldId="359"/>
            <ac:spMk id="3" creationId="{E12BA16D-AA97-07A0-9825-974C3E26C47E}"/>
          </ac:spMkLst>
        </pc:spChg>
        <pc:spChg chg="add del">
          <ac:chgData name="MOHD FIRDAUS BIN YAHAYA" userId="d64ec7ae-2618-4a4c-938c-98f5c38eaa81" providerId="ADAL" clId="{95904C7C-2300-4C32-A94F-52A5CAE36A27}" dt="2023-02-26T09:18:28.678" v="2770" actId="26606"/>
          <ac:spMkLst>
            <pc:docMk/>
            <pc:sldMk cId="2823275667" sldId="359"/>
            <ac:spMk id="8" creationId="{907EF6B7-1338-4443-8C46-6A318D952DFD}"/>
          </ac:spMkLst>
        </pc:spChg>
        <pc:spChg chg="add del">
          <ac:chgData name="MOHD FIRDAUS BIN YAHAYA" userId="d64ec7ae-2618-4a4c-938c-98f5c38eaa81" providerId="ADAL" clId="{95904C7C-2300-4C32-A94F-52A5CAE36A27}" dt="2023-02-26T09:18:28.678" v="2770" actId="26606"/>
          <ac:spMkLst>
            <pc:docMk/>
            <pc:sldMk cId="2823275667" sldId="359"/>
            <ac:spMk id="10" creationId="{DAAE4CDD-124C-4DCF-9584-B6033B545DD5}"/>
          </ac:spMkLst>
        </pc:spChg>
        <pc:spChg chg="add del">
          <ac:chgData name="MOHD FIRDAUS BIN YAHAYA" userId="d64ec7ae-2618-4a4c-938c-98f5c38eaa81" providerId="ADAL" clId="{95904C7C-2300-4C32-A94F-52A5CAE36A27}" dt="2023-02-26T09:18:28.678" v="2770" actId="26606"/>
          <ac:spMkLst>
            <pc:docMk/>
            <pc:sldMk cId="2823275667" sldId="359"/>
            <ac:spMk id="12" creationId="{081E4A58-353D-44AE-B2FC-2A74E2E400F7}"/>
          </ac:spMkLst>
        </pc:spChg>
        <pc:spChg chg="add">
          <ac:chgData name="MOHD FIRDAUS BIN YAHAYA" userId="d64ec7ae-2618-4a4c-938c-98f5c38eaa81" providerId="ADAL" clId="{95904C7C-2300-4C32-A94F-52A5CAE36A27}" dt="2023-02-26T09:18:28.681" v="2771" actId="26606"/>
          <ac:spMkLst>
            <pc:docMk/>
            <pc:sldMk cId="2823275667" sldId="359"/>
            <ac:spMk id="14" creationId="{488333BA-AE6E-427A-9B16-A39C8073F4EB}"/>
          </ac:spMkLst>
        </pc:spChg>
        <pc:spChg chg="add">
          <ac:chgData name="MOHD FIRDAUS BIN YAHAYA" userId="d64ec7ae-2618-4a4c-938c-98f5c38eaa81" providerId="ADAL" clId="{95904C7C-2300-4C32-A94F-52A5CAE36A27}" dt="2023-02-26T09:18:28.681" v="2771" actId="26606"/>
          <ac:spMkLst>
            <pc:docMk/>
            <pc:sldMk cId="2823275667" sldId="359"/>
            <ac:spMk id="15" creationId="{F98ED85F-DCEE-4B50-802E-71A6E3E12B04}"/>
          </ac:spMkLst>
        </pc:spChg>
        <pc:picChg chg="add mod">
          <ac:chgData name="MOHD FIRDAUS BIN YAHAYA" userId="d64ec7ae-2618-4a4c-938c-98f5c38eaa81" providerId="ADAL" clId="{95904C7C-2300-4C32-A94F-52A5CAE36A27}" dt="2023-02-27T02:38:15.552" v="4077" actId="1076"/>
          <ac:picMkLst>
            <pc:docMk/>
            <pc:sldMk cId="2823275667" sldId="359"/>
            <ac:picMk id="4" creationId="{60B1ECD4-5540-5C18-052F-8A99AF2B0035}"/>
          </ac:picMkLst>
        </pc:picChg>
      </pc:sldChg>
      <pc:sldChg chg="addSp modSp add mod ord modTransition modShow">
        <pc:chgData name="MOHD FIRDAUS BIN YAHAYA" userId="d64ec7ae-2618-4a4c-938c-98f5c38eaa81" providerId="ADAL" clId="{95904C7C-2300-4C32-A94F-52A5CAE36A27}" dt="2023-03-01T08:42:30.070" v="5743" actId="729"/>
        <pc:sldMkLst>
          <pc:docMk/>
          <pc:sldMk cId="771018615" sldId="360"/>
        </pc:sldMkLst>
        <pc:spChg chg="mod">
          <ac:chgData name="MOHD FIRDAUS BIN YAHAYA" userId="d64ec7ae-2618-4a4c-938c-98f5c38eaa81" providerId="ADAL" clId="{95904C7C-2300-4C32-A94F-52A5CAE36A27}" dt="2023-02-26T09:09:28.312" v="2710" actId="1076"/>
          <ac:spMkLst>
            <pc:docMk/>
            <pc:sldMk cId="771018615" sldId="360"/>
            <ac:spMk id="2" creationId="{245DDD66-860F-8096-CB2E-CE86AF44B168}"/>
          </ac:spMkLst>
        </pc:spChg>
        <pc:spChg chg="mod">
          <ac:chgData name="MOHD FIRDAUS BIN YAHAYA" userId="d64ec7ae-2618-4a4c-938c-98f5c38eaa81" providerId="ADAL" clId="{95904C7C-2300-4C32-A94F-52A5CAE36A27}" dt="2023-02-26T09:08:27.238" v="2688" actId="20577"/>
          <ac:spMkLst>
            <pc:docMk/>
            <pc:sldMk cId="771018615" sldId="360"/>
            <ac:spMk id="3" creationId="{E12BA16D-AA97-07A0-9825-974C3E26C47E}"/>
          </ac:spMkLst>
        </pc:spChg>
        <pc:spChg chg="add mod">
          <ac:chgData name="MOHD FIRDAUS BIN YAHAYA" userId="d64ec7ae-2618-4a4c-938c-98f5c38eaa81" providerId="ADAL" clId="{95904C7C-2300-4C32-A94F-52A5CAE36A27}" dt="2023-02-26T09:09:33.222" v="2711" actId="1076"/>
          <ac:spMkLst>
            <pc:docMk/>
            <pc:sldMk cId="771018615" sldId="360"/>
            <ac:spMk id="4" creationId="{370369A2-1DE8-3A90-89B2-916F28B9DDC3}"/>
          </ac:spMkLst>
        </pc:spChg>
        <pc:picChg chg="mod">
          <ac:chgData name="MOHD FIRDAUS BIN YAHAYA" userId="d64ec7ae-2618-4a4c-938c-98f5c38eaa81" providerId="ADAL" clId="{95904C7C-2300-4C32-A94F-52A5CAE36A27}" dt="2023-02-26T09:09:00.475" v="2698" actId="1076"/>
          <ac:picMkLst>
            <pc:docMk/>
            <pc:sldMk cId="771018615" sldId="360"/>
            <ac:picMk id="5" creationId="{D7D533E2-90DD-81C7-C565-8AFF6FCB63C3}"/>
          </ac:picMkLst>
        </pc:picChg>
        <pc:picChg chg="add mod">
          <ac:chgData name="MOHD FIRDAUS BIN YAHAYA" userId="d64ec7ae-2618-4a4c-938c-98f5c38eaa81" providerId="ADAL" clId="{95904C7C-2300-4C32-A94F-52A5CAE36A27}" dt="2023-02-27T02:36:55.221" v="4053" actId="207"/>
          <ac:picMkLst>
            <pc:docMk/>
            <pc:sldMk cId="771018615" sldId="360"/>
            <ac:picMk id="6" creationId="{D61D35E1-9E56-6FEF-8EB6-AA5FB086781F}"/>
          </ac:picMkLst>
        </pc:picChg>
      </pc:sldChg>
      <pc:sldChg chg="ord modNotesTx">
        <pc:chgData name="MOHD FIRDAUS BIN YAHAYA" userId="d64ec7ae-2618-4a4c-938c-98f5c38eaa81" providerId="ADAL" clId="{95904C7C-2300-4C32-A94F-52A5CAE36A27}" dt="2023-02-27T07:02:57.596" v="4907"/>
        <pc:sldMkLst>
          <pc:docMk/>
          <pc:sldMk cId="3784744227" sldId="361"/>
        </pc:sldMkLst>
      </pc:sldChg>
      <pc:sldChg chg="ord">
        <pc:chgData name="MOHD FIRDAUS BIN YAHAYA" userId="d64ec7ae-2618-4a4c-938c-98f5c38eaa81" providerId="ADAL" clId="{95904C7C-2300-4C32-A94F-52A5CAE36A27}" dt="2023-02-27T07:02:57.596" v="4907"/>
        <pc:sldMkLst>
          <pc:docMk/>
          <pc:sldMk cId="1248663251" sldId="362"/>
        </pc:sldMkLst>
      </pc:sldChg>
      <pc:sldChg chg="addSp delSp modSp mod ord modTransition">
        <pc:chgData name="MOHD FIRDAUS BIN YAHAYA" userId="d64ec7ae-2618-4a4c-938c-98f5c38eaa81" providerId="ADAL" clId="{95904C7C-2300-4C32-A94F-52A5CAE36A27}" dt="2023-02-27T08:18:36.130" v="5546"/>
        <pc:sldMkLst>
          <pc:docMk/>
          <pc:sldMk cId="231480633" sldId="363"/>
        </pc:sldMkLst>
        <pc:spChg chg="mod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2" creationId="{1606520F-E397-F5D6-5C36-2FC81F69698C}"/>
          </ac:spMkLst>
        </pc:spChg>
        <pc:spChg chg="add del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8" creationId="{4A70F4F6-8761-4016-931A-4535464E4C26}"/>
          </ac:spMkLst>
        </pc:spChg>
        <pc:spChg chg="add del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10" creationId="{A5271697-90F1-4A23-8EF2-0179F2EAFACB}"/>
          </ac:spMkLst>
        </pc:spChg>
        <pc:spChg chg="add del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34" creationId="{D9F5512A-48E1-4C07-B75E-3CCC517B6804}"/>
          </ac:spMkLst>
        </pc:spChg>
        <pc:spChg chg="add del">
          <ac:chgData name="MOHD FIRDAUS BIN YAHAYA" userId="d64ec7ae-2618-4a4c-938c-98f5c38eaa81" providerId="ADAL" clId="{95904C7C-2300-4C32-A94F-52A5CAE36A27}" dt="2023-02-27T00:55:39.987" v="2777" actId="26606"/>
          <ac:spMkLst>
            <pc:docMk/>
            <pc:sldMk cId="231480633" sldId="363"/>
            <ac:spMk id="39" creationId="{D278ADA9-6383-4BDD-80D2-8899A402687B}"/>
          </ac:spMkLst>
        </pc:spChg>
        <pc:spChg chg="add del">
          <ac:chgData name="MOHD FIRDAUS BIN YAHAYA" userId="d64ec7ae-2618-4a4c-938c-98f5c38eaa81" providerId="ADAL" clId="{95904C7C-2300-4C32-A94F-52A5CAE36A27}" dt="2023-02-27T00:55:39.987" v="2777" actId="26606"/>
          <ac:spMkLst>
            <pc:docMk/>
            <pc:sldMk cId="231480633" sldId="363"/>
            <ac:spMk id="41" creationId="{484B7147-B0F6-40ED-B5A2-FF72BC8198B6}"/>
          </ac:spMkLst>
        </pc:spChg>
        <pc:spChg chg="add del">
          <ac:chgData name="MOHD FIRDAUS BIN YAHAYA" userId="d64ec7ae-2618-4a4c-938c-98f5c38eaa81" providerId="ADAL" clId="{95904C7C-2300-4C32-A94F-52A5CAE36A27}" dt="2023-02-27T00:55:39.987" v="2777" actId="26606"/>
          <ac:spMkLst>
            <pc:docMk/>
            <pc:sldMk cId="231480633" sldId="363"/>
            <ac:spMk id="43" creationId="{B36D2DE0-0628-4A9A-A59D-7BA8B5EB3022}"/>
          </ac:spMkLst>
        </pc:spChg>
        <pc:spChg chg="add del">
          <ac:chgData name="MOHD FIRDAUS BIN YAHAYA" userId="d64ec7ae-2618-4a4c-938c-98f5c38eaa81" providerId="ADAL" clId="{95904C7C-2300-4C32-A94F-52A5CAE36A27}" dt="2023-02-27T00:55:39.987" v="2777" actId="26606"/>
          <ac:spMkLst>
            <pc:docMk/>
            <pc:sldMk cId="231480633" sldId="363"/>
            <ac:spMk id="45" creationId="{48E405C9-94BE-41DA-928C-DEC9A8550E9F}"/>
          </ac:spMkLst>
        </pc:spChg>
        <pc:spChg chg="add del">
          <ac:chgData name="MOHD FIRDAUS BIN YAHAYA" userId="d64ec7ae-2618-4a4c-938c-98f5c38eaa81" providerId="ADAL" clId="{95904C7C-2300-4C32-A94F-52A5CAE36A27}" dt="2023-02-27T00:55:39.987" v="2777" actId="26606"/>
          <ac:spMkLst>
            <pc:docMk/>
            <pc:sldMk cId="231480633" sldId="363"/>
            <ac:spMk id="47" creationId="{D2091A72-D5BB-42AC-8FD3-F7747D90861E}"/>
          </ac:spMkLst>
        </pc:spChg>
        <pc:spChg chg="add del">
          <ac:chgData name="MOHD FIRDAUS BIN YAHAYA" userId="d64ec7ae-2618-4a4c-938c-98f5c38eaa81" providerId="ADAL" clId="{95904C7C-2300-4C32-A94F-52A5CAE36A27}" dt="2023-02-27T00:55:39.987" v="2777" actId="26606"/>
          <ac:spMkLst>
            <pc:docMk/>
            <pc:sldMk cId="231480633" sldId="363"/>
            <ac:spMk id="49" creationId="{6ED12BFC-A737-46AF-8411-481112D54B0C}"/>
          </ac:spMkLst>
        </pc:spChg>
        <pc:spChg chg="add del">
          <ac:chgData name="MOHD FIRDAUS BIN YAHAYA" userId="d64ec7ae-2618-4a4c-938c-98f5c38eaa81" providerId="ADAL" clId="{95904C7C-2300-4C32-A94F-52A5CAE36A27}" dt="2023-02-27T00:55:41.347" v="2779" actId="26606"/>
          <ac:spMkLst>
            <pc:docMk/>
            <pc:sldMk cId="231480633" sldId="363"/>
            <ac:spMk id="51" creationId="{B26EE4FD-480F-42A5-9FEB-DA630457CFB7}"/>
          </ac:spMkLst>
        </pc:spChg>
        <pc:spChg chg="add del">
          <ac:chgData name="MOHD FIRDAUS BIN YAHAYA" userId="d64ec7ae-2618-4a4c-938c-98f5c38eaa81" providerId="ADAL" clId="{95904C7C-2300-4C32-A94F-52A5CAE36A27}" dt="2023-02-27T00:55:41.347" v="2779" actId="26606"/>
          <ac:spMkLst>
            <pc:docMk/>
            <pc:sldMk cId="231480633" sldId="363"/>
            <ac:spMk id="52" creationId="{A187062F-BE14-42FC-B06A-607DB23849C3}"/>
          </ac:spMkLst>
        </pc:spChg>
        <pc:spChg chg="add del">
          <ac:chgData name="MOHD FIRDAUS BIN YAHAYA" userId="d64ec7ae-2618-4a4c-938c-98f5c38eaa81" providerId="ADAL" clId="{95904C7C-2300-4C32-A94F-52A5CAE36A27}" dt="2023-02-27T00:55:41.347" v="2779" actId="26606"/>
          <ac:spMkLst>
            <pc:docMk/>
            <pc:sldMk cId="231480633" sldId="363"/>
            <ac:spMk id="53" creationId="{731FE21B-2A45-4BF5-8B03-E12341988774}"/>
          </ac:spMkLst>
        </pc:spChg>
        <pc:spChg chg="add del">
          <ac:chgData name="MOHD FIRDAUS BIN YAHAYA" userId="d64ec7ae-2618-4a4c-938c-98f5c38eaa81" providerId="ADAL" clId="{95904C7C-2300-4C32-A94F-52A5CAE36A27}" dt="2023-02-27T00:55:41.347" v="2779" actId="26606"/>
          <ac:spMkLst>
            <pc:docMk/>
            <pc:sldMk cId="231480633" sldId="363"/>
            <ac:spMk id="54" creationId="{2DC5A94D-79ED-48F5-9DC5-96CBB507CEC8}"/>
          </ac:spMkLst>
        </pc:spChg>
        <pc:spChg chg="add del">
          <ac:chgData name="MOHD FIRDAUS BIN YAHAYA" userId="d64ec7ae-2618-4a4c-938c-98f5c38eaa81" providerId="ADAL" clId="{95904C7C-2300-4C32-A94F-52A5CAE36A27}" dt="2023-02-27T00:55:41.347" v="2779" actId="26606"/>
          <ac:spMkLst>
            <pc:docMk/>
            <pc:sldMk cId="231480633" sldId="363"/>
            <ac:spMk id="55" creationId="{93A3D4BE-AF25-4F9A-9C29-1145CCE24A28}"/>
          </ac:spMkLst>
        </pc:spChg>
        <pc:spChg chg="add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57" creationId="{4E1BEB12-92AF-4445-98AD-4C7756E7C93B}"/>
          </ac:spMkLst>
        </pc:spChg>
        <pc:spChg chg="add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58" creationId="{D0522C2C-7B5C-48A7-A969-03941E5D2E76}"/>
          </ac:spMkLst>
        </pc:spChg>
        <pc:spChg chg="add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59" creationId="{9C682A1A-5B2D-4111-BBD6-620165633E5B}"/>
          </ac:spMkLst>
        </pc:spChg>
        <pc:spChg chg="add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60" creationId="{D6EE29F2-D77F-4BD0-A20B-334D316A1C9D}"/>
          </ac:spMkLst>
        </pc:spChg>
        <pc:spChg chg="add">
          <ac:chgData name="MOHD FIRDAUS BIN YAHAYA" userId="d64ec7ae-2618-4a4c-938c-98f5c38eaa81" providerId="ADAL" clId="{95904C7C-2300-4C32-A94F-52A5CAE36A27}" dt="2023-02-27T00:55:41.347" v="2780" actId="26606"/>
          <ac:spMkLst>
            <pc:docMk/>
            <pc:sldMk cId="231480633" sldId="363"/>
            <ac:spMk id="61" creationId="{22D09ED2-868F-42C6-866E-F92E0CEF314F}"/>
          </ac:spMkLst>
        </pc:spChg>
        <pc:grpChg chg="add del">
          <ac:chgData name="MOHD FIRDAUS BIN YAHAYA" userId="d64ec7ae-2618-4a4c-938c-98f5c38eaa81" providerId="ADAL" clId="{95904C7C-2300-4C32-A94F-52A5CAE36A27}" dt="2023-02-27T00:55:41.347" v="2780" actId="26606"/>
          <ac:grpSpMkLst>
            <pc:docMk/>
            <pc:sldMk cId="231480633" sldId="363"/>
            <ac:grpSpMk id="12" creationId="{B4C49FD3-CD95-4BA4-8BD3-B4A4C6844FCC}"/>
          </ac:grpSpMkLst>
        </pc:grpChg>
      </pc:sldChg>
      <pc:sldChg chg="addSp delSp modSp new mod modTransition setBg modNotesTx">
        <pc:chgData name="MOHD FIRDAUS BIN YAHAYA" userId="d64ec7ae-2618-4a4c-938c-98f5c38eaa81" providerId="ADAL" clId="{95904C7C-2300-4C32-A94F-52A5CAE36A27}" dt="2023-02-27T08:19:19.826" v="5554"/>
        <pc:sldMkLst>
          <pc:docMk/>
          <pc:sldMk cId="3624822688" sldId="364"/>
        </pc:sldMkLst>
        <pc:spChg chg="mod">
          <ac:chgData name="MOHD FIRDAUS BIN YAHAYA" userId="d64ec7ae-2618-4a4c-938c-98f5c38eaa81" providerId="ADAL" clId="{95904C7C-2300-4C32-A94F-52A5CAE36A27}" dt="2023-02-27T01:00:23.881" v="3044" actId="26606"/>
          <ac:spMkLst>
            <pc:docMk/>
            <pc:sldMk cId="3624822688" sldId="364"/>
            <ac:spMk id="2" creationId="{A28DA41B-C186-0452-9C54-53E0ABFC53BD}"/>
          </ac:spMkLst>
        </pc:spChg>
        <pc:spChg chg="add del mod">
          <ac:chgData name="MOHD FIRDAUS BIN YAHAYA" userId="d64ec7ae-2618-4a4c-938c-98f5c38eaa81" providerId="ADAL" clId="{95904C7C-2300-4C32-A94F-52A5CAE36A27}" dt="2023-02-27T01:00:23.881" v="3044" actId="26606"/>
          <ac:spMkLst>
            <pc:docMk/>
            <pc:sldMk cId="3624822688" sldId="364"/>
            <ac:spMk id="3" creationId="{CF513903-99CA-5637-510C-916300908BB9}"/>
          </ac:spMkLst>
        </pc:spChg>
        <pc:spChg chg="add">
          <ac:chgData name="MOHD FIRDAUS BIN YAHAYA" userId="d64ec7ae-2618-4a4c-938c-98f5c38eaa81" providerId="ADAL" clId="{95904C7C-2300-4C32-A94F-52A5CAE36A27}" dt="2023-02-27T01:00:23.881" v="3044" actId="26606"/>
          <ac:spMkLst>
            <pc:docMk/>
            <pc:sldMk cId="3624822688" sldId="364"/>
            <ac:spMk id="6" creationId="{6D6CDB20-394C-4D51-9C5B-8751E21338DC}"/>
          </ac:spMkLst>
        </pc:spChg>
        <pc:spChg chg="add">
          <ac:chgData name="MOHD FIRDAUS BIN YAHAYA" userId="d64ec7ae-2618-4a4c-938c-98f5c38eaa81" providerId="ADAL" clId="{95904C7C-2300-4C32-A94F-52A5CAE36A27}" dt="2023-02-27T01:00:23.881" v="3044" actId="26606"/>
          <ac:spMkLst>
            <pc:docMk/>
            <pc:sldMk cId="3624822688" sldId="364"/>
            <ac:spMk id="7" creationId="{46DFD1E0-DCA7-47E6-B78B-6ECDDF873DD6}"/>
          </ac:spMkLst>
        </pc:spChg>
        <pc:spChg chg="add">
          <ac:chgData name="MOHD FIRDAUS BIN YAHAYA" userId="d64ec7ae-2618-4a4c-938c-98f5c38eaa81" providerId="ADAL" clId="{95904C7C-2300-4C32-A94F-52A5CAE36A27}" dt="2023-02-27T01:00:23.881" v="3044" actId="26606"/>
          <ac:spMkLst>
            <pc:docMk/>
            <pc:sldMk cId="3624822688" sldId="364"/>
            <ac:spMk id="8" creationId="{8AAB0B1E-BB97-40E0-8DCD-D1197A0E1D6A}"/>
          </ac:spMkLst>
        </pc:spChg>
        <pc:spChg chg="add del">
          <ac:chgData name="MOHD FIRDAUS BIN YAHAYA" userId="d64ec7ae-2618-4a4c-938c-98f5c38eaa81" providerId="ADAL" clId="{95904C7C-2300-4C32-A94F-52A5CAE36A27}" dt="2023-02-27T01:00:07.085" v="3042" actId="26606"/>
          <ac:spMkLst>
            <pc:docMk/>
            <pc:sldMk cId="3624822688" sldId="364"/>
            <ac:spMk id="9" creationId="{CB49665F-0298-4449-8D2D-209989CB9EE3}"/>
          </ac:spMkLst>
        </pc:spChg>
        <pc:spChg chg="add del">
          <ac:chgData name="MOHD FIRDAUS BIN YAHAYA" userId="d64ec7ae-2618-4a4c-938c-98f5c38eaa81" providerId="ADAL" clId="{95904C7C-2300-4C32-A94F-52A5CAE36A27}" dt="2023-02-27T01:00:07.085" v="3042" actId="26606"/>
          <ac:spMkLst>
            <pc:docMk/>
            <pc:sldMk cId="3624822688" sldId="364"/>
            <ac:spMk id="11" creationId="{A71EEC14-174A-46FA-B046-474750457130}"/>
          </ac:spMkLst>
        </pc:spChg>
        <pc:grpChg chg="add del">
          <ac:chgData name="MOHD FIRDAUS BIN YAHAYA" userId="d64ec7ae-2618-4a4c-938c-98f5c38eaa81" providerId="ADAL" clId="{95904C7C-2300-4C32-A94F-52A5CAE36A27}" dt="2023-02-27T01:00:07.085" v="3042" actId="26606"/>
          <ac:grpSpMkLst>
            <pc:docMk/>
            <pc:sldMk cId="3624822688" sldId="364"/>
            <ac:grpSpMk id="13" creationId="{EEB6CB95-E653-4C6C-AE51-62FD848E8D5B}"/>
          </ac:grpSpMkLst>
        </pc:grpChg>
        <pc:grpChg chg="add del">
          <ac:chgData name="MOHD FIRDAUS BIN YAHAYA" userId="d64ec7ae-2618-4a4c-938c-98f5c38eaa81" providerId="ADAL" clId="{95904C7C-2300-4C32-A94F-52A5CAE36A27}" dt="2023-02-27T01:00:07.085" v="3042" actId="26606"/>
          <ac:grpSpMkLst>
            <pc:docMk/>
            <pc:sldMk cId="3624822688" sldId="364"/>
            <ac:grpSpMk id="17" creationId="{43F5E015-E085-4624-B431-B42414448684}"/>
          </ac:grpSpMkLst>
        </pc:grpChg>
        <pc:graphicFrameChg chg="add del">
          <ac:chgData name="MOHD FIRDAUS BIN YAHAYA" userId="d64ec7ae-2618-4a4c-938c-98f5c38eaa81" providerId="ADAL" clId="{95904C7C-2300-4C32-A94F-52A5CAE36A27}" dt="2023-02-27T01:00:07.085" v="3042" actId="26606"/>
          <ac:graphicFrameMkLst>
            <pc:docMk/>
            <pc:sldMk cId="3624822688" sldId="364"/>
            <ac:graphicFrameMk id="5" creationId="{2EC3D7FE-C4F5-02EF-92AC-B4E86AAA73DA}"/>
          </ac:graphicFrameMkLst>
        </pc:graphicFrameChg>
        <pc:graphicFrameChg chg="add mod">
          <ac:chgData name="MOHD FIRDAUS BIN YAHAYA" userId="d64ec7ae-2618-4a4c-938c-98f5c38eaa81" providerId="ADAL" clId="{95904C7C-2300-4C32-A94F-52A5CAE36A27}" dt="2023-02-27T01:00:39.377" v="3058" actId="20577"/>
          <ac:graphicFrameMkLst>
            <pc:docMk/>
            <pc:sldMk cId="3624822688" sldId="364"/>
            <ac:graphicFrameMk id="10" creationId="{B4009539-16E5-B3B5-5F6E-7337911F7702}"/>
          </ac:graphicFrameMkLst>
        </pc:graphicFrameChg>
      </pc:sldChg>
      <pc:sldChg chg="addSp delSp modSp new mod modTransition setBg setClrOvrMap modNotesTx">
        <pc:chgData name="MOHD FIRDAUS BIN YAHAYA" userId="d64ec7ae-2618-4a4c-938c-98f5c38eaa81" providerId="ADAL" clId="{95904C7C-2300-4C32-A94F-52A5CAE36A27}" dt="2023-02-27T01:42:40.540" v="3832"/>
        <pc:sldMkLst>
          <pc:docMk/>
          <pc:sldMk cId="525561275" sldId="365"/>
        </pc:sldMkLst>
        <pc:spChg chg="mod">
          <ac:chgData name="MOHD FIRDAUS BIN YAHAYA" userId="d64ec7ae-2618-4a4c-938c-98f5c38eaa81" providerId="ADAL" clId="{95904C7C-2300-4C32-A94F-52A5CAE36A27}" dt="2023-02-27T01:31:46.502" v="3562" actId="207"/>
          <ac:spMkLst>
            <pc:docMk/>
            <pc:sldMk cId="525561275" sldId="365"/>
            <ac:spMk id="2" creationId="{9E2FF555-1369-42F6-92DA-A3CD3DA76F4D}"/>
          </ac:spMkLst>
        </pc:spChg>
        <pc:spChg chg="add del mod">
          <ac:chgData name="MOHD FIRDAUS BIN YAHAYA" userId="d64ec7ae-2618-4a4c-938c-98f5c38eaa81" providerId="ADAL" clId="{95904C7C-2300-4C32-A94F-52A5CAE36A27}" dt="2023-02-27T01:41:49.564" v="3829" actId="13926"/>
          <ac:spMkLst>
            <pc:docMk/>
            <pc:sldMk cId="525561275" sldId="365"/>
            <ac:spMk id="3" creationId="{B48D8C5A-21FB-492D-8C5E-77B0A6BE838F}"/>
          </ac:spMkLst>
        </pc:spChg>
        <pc:spChg chg="add mod ord">
          <ac:chgData name="MOHD FIRDAUS BIN YAHAYA" userId="d64ec7ae-2618-4a4c-938c-98f5c38eaa81" providerId="ADAL" clId="{95904C7C-2300-4C32-A94F-52A5CAE36A27}" dt="2023-02-27T01:42:24.944" v="3831" actId="14100"/>
          <ac:spMkLst>
            <pc:docMk/>
            <pc:sldMk cId="525561275" sldId="365"/>
            <ac:spMk id="7" creationId="{441F23E6-9BE0-8B69-50F9-D38D546E1668}"/>
          </ac:spMkLst>
        </pc:spChg>
        <pc:spChg chg="add del">
          <ac:chgData name="MOHD FIRDAUS BIN YAHAYA" userId="d64ec7ae-2618-4a4c-938c-98f5c38eaa81" providerId="ADAL" clId="{95904C7C-2300-4C32-A94F-52A5CAE36A27}" dt="2023-02-27T01:04:17.619" v="3398" actId="26606"/>
          <ac:spMkLst>
            <pc:docMk/>
            <pc:sldMk cId="525561275" sldId="365"/>
            <ac:spMk id="8" creationId="{8FC9BE17-9A7B-462D-AE50-3D8777387304}"/>
          </ac:spMkLst>
        </pc:spChg>
        <pc:spChg chg="add del">
          <ac:chgData name="MOHD FIRDAUS BIN YAHAYA" userId="d64ec7ae-2618-4a4c-938c-98f5c38eaa81" providerId="ADAL" clId="{95904C7C-2300-4C32-A94F-52A5CAE36A27}" dt="2023-02-27T01:03:10.913" v="3389" actId="26606"/>
          <ac:spMkLst>
            <pc:docMk/>
            <pc:sldMk cId="525561275" sldId="365"/>
            <ac:spMk id="9" creationId="{6D6CDB20-394C-4D51-9C5B-8751E21338DC}"/>
          </ac:spMkLst>
        </pc:spChg>
        <pc:spChg chg="add del">
          <ac:chgData name="MOHD FIRDAUS BIN YAHAYA" userId="d64ec7ae-2618-4a4c-938c-98f5c38eaa81" providerId="ADAL" clId="{95904C7C-2300-4C32-A94F-52A5CAE36A27}" dt="2023-02-27T01:04:17.619" v="3398" actId="26606"/>
          <ac:spMkLst>
            <pc:docMk/>
            <pc:sldMk cId="525561275" sldId="365"/>
            <ac:spMk id="10" creationId="{3EBE8569-6AEC-4B8C-8D53-2DE337CDBA65}"/>
          </ac:spMkLst>
        </pc:spChg>
        <pc:spChg chg="add del">
          <ac:chgData name="MOHD FIRDAUS BIN YAHAYA" userId="d64ec7ae-2618-4a4c-938c-98f5c38eaa81" providerId="ADAL" clId="{95904C7C-2300-4C32-A94F-52A5CAE36A27}" dt="2023-02-27T01:03:10.913" v="3389" actId="26606"/>
          <ac:spMkLst>
            <pc:docMk/>
            <pc:sldMk cId="525561275" sldId="365"/>
            <ac:spMk id="11" creationId="{46DFD1E0-DCA7-47E6-B78B-6ECDDF873DD6}"/>
          </ac:spMkLst>
        </pc:spChg>
        <pc:spChg chg="add del">
          <ac:chgData name="MOHD FIRDAUS BIN YAHAYA" userId="d64ec7ae-2618-4a4c-938c-98f5c38eaa81" providerId="ADAL" clId="{95904C7C-2300-4C32-A94F-52A5CAE36A27}" dt="2023-02-27T01:04:17.619" v="3398" actId="26606"/>
          <ac:spMkLst>
            <pc:docMk/>
            <pc:sldMk cId="525561275" sldId="365"/>
            <ac:spMk id="12" creationId="{55D4142C-5077-457F-A6AD-3FECFDB39685}"/>
          </ac:spMkLst>
        </pc:spChg>
        <pc:spChg chg="add del">
          <ac:chgData name="MOHD FIRDAUS BIN YAHAYA" userId="d64ec7ae-2618-4a4c-938c-98f5c38eaa81" providerId="ADAL" clId="{95904C7C-2300-4C32-A94F-52A5CAE36A27}" dt="2023-02-27T01:03:10.913" v="3389" actId="26606"/>
          <ac:spMkLst>
            <pc:docMk/>
            <pc:sldMk cId="525561275" sldId="365"/>
            <ac:spMk id="13" creationId="{8AAB0B1E-BB97-40E0-8DCD-D1197A0E1D6A}"/>
          </ac:spMkLst>
        </pc:spChg>
        <pc:spChg chg="add del">
          <ac:chgData name="MOHD FIRDAUS BIN YAHAYA" userId="d64ec7ae-2618-4a4c-938c-98f5c38eaa81" providerId="ADAL" clId="{95904C7C-2300-4C32-A94F-52A5CAE36A27}" dt="2023-02-27T01:03:13.990" v="3391" actId="26606"/>
          <ac:spMkLst>
            <pc:docMk/>
            <pc:sldMk cId="525561275" sldId="365"/>
            <ac:spMk id="15" creationId="{B819A166-7571-4003-A6B8-B62034C3ED30}"/>
          </ac:spMkLst>
        </pc:spChg>
        <pc:spChg chg="add del">
          <ac:chgData name="MOHD FIRDAUS BIN YAHAYA" userId="d64ec7ae-2618-4a4c-938c-98f5c38eaa81" providerId="ADAL" clId="{95904C7C-2300-4C32-A94F-52A5CAE36A27}" dt="2023-02-27T01:04:17.619" v="3398" actId="26606"/>
          <ac:spMkLst>
            <pc:docMk/>
            <pc:sldMk cId="525561275" sldId="365"/>
            <ac:spMk id="17" creationId="{7A5F0580-5EE9-419F-96EE-B6529EF6E7D0}"/>
          </ac:spMkLst>
        </pc:spChg>
        <pc:spChg chg="add del">
          <ac:chgData name="MOHD FIRDAUS BIN YAHAYA" userId="d64ec7ae-2618-4a4c-938c-98f5c38eaa81" providerId="ADAL" clId="{95904C7C-2300-4C32-A94F-52A5CAE36A27}" dt="2023-02-27T01:03:19.950" v="3393" actId="26606"/>
          <ac:spMkLst>
            <pc:docMk/>
            <pc:sldMk cId="525561275" sldId="365"/>
            <ac:spMk id="18" creationId="{9DBC8166-481C-4473-95F5-9A5B9073B7F1}"/>
          </ac:spMkLst>
        </pc:spChg>
        <pc:spChg chg="add del">
          <ac:chgData name="MOHD FIRDAUS BIN YAHAYA" userId="d64ec7ae-2618-4a4c-938c-98f5c38eaa81" providerId="ADAL" clId="{95904C7C-2300-4C32-A94F-52A5CAE36A27}" dt="2023-02-27T01:03:19.950" v="3393" actId="26606"/>
          <ac:spMkLst>
            <pc:docMk/>
            <pc:sldMk cId="525561275" sldId="365"/>
            <ac:spMk id="19" creationId="{A5A5CE6E-90AF-4D43-A014-1F9EC83EB93D}"/>
          </ac:spMkLst>
        </pc:spChg>
        <pc:spChg chg="add del">
          <ac:chgData name="MOHD FIRDAUS BIN YAHAYA" userId="d64ec7ae-2618-4a4c-938c-98f5c38eaa81" providerId="ADAL" clId="{95904C7C-2300-4C32-A94F-52A5CAE36A27}" dt="2023-02-27T01:04:25.628" v="3402" actId="26606"/>
          <ac:spMkLst>
            <pc:docMk/>
            <pc:sldMk cId="525561275" sldId="365"/>
            <ac:spMk id="23" creationId="{9AA72BD9-2C5A-4EDC-931F-5AA08EACA0F3}"/>
          </ac:spMkLst>
        </pc:spChg>
        <pc:spChg chg="add del">
          <ac:chgData name="MOHD FIRDAUS BIN YAHAYA" userId="d64ec7ae-2618-4a4c-938c-98f5c38eaa81" providerId="ADAL" clId="{95904C7C-2300-4C32-A94F-52A5CAE36A27}" dt="2023-02-27T01:04:25.628" v="3402" actId="26606"/>
          <ac:spMkLst>
            <pc:docMk/>
            <pc:sldMk cId="525561275" sldId="365"/>
            <ac:spMk id="24" creationId="{DD3981AC-7B61-4947-BCF3-F7AA7FA385B9}"/>
          </ac:spMkLst>
        </pc:spChg>
        <pc:spChg chg="add del">
          <ac:chgData name="MOHD FIRDAUS BIN YAHAYA" userId="d64ec7ae-2618-4a4c-938c-98f5c38eaa81" providerId="ADAL" clId="{95904C7C-2300-4C32-A94F-52A5CAE36A27}" dt="2023-02-27T01:04:25.628" v="3402" actId="26606"/>
          <ac:spMkLst>
            <pc:docMk/>
            <pc:sldMk cId="525561275" sldId="365"/>
            <ac:spMk id="25" creationId="{55D4142C-5077-457F-A6AD-3FECFDB39685}"/>
          </ac:spMkLst>
        </pc:spChg>
        <pc:spChg chg="add del">
          <ac:chgData name="MOHD FIRDAUS BIN YAHAYA" userId="d64ec7ae-2618-4a4c-938c-98f5c38eaa81" providerId="ADAL" clId="{95904C7C-2300-4C32-A94F-52A5CAE36A27}" dt="2023-02-27T01:04:25.628" v="3402" actId="26606"/>
          <ac:spMkLst>
            <pc:docMk/>
            <pc:sldMk cId="525561275" sldId="365"/>
            <ac:spMk id="26" creationId="{7A5F0580-5EE9-419F-96EE-B6529EF6E7D0}"/>
          </ac:spMkLst>
        </pc:spChg>
        <pc:spChg chg="add">
          <ac:chgData name="MOHD FIRDAUS BIN YAHAYA" userId="d64ec7ae-2618-4a4c-938c-98f5c38eaa81" providerId="ADAL" clId="{95904C7C-2300-4C32-A94F-52A5CAE36A27}" dt="2023-02-27T01:04:25.632" v="3403" actId="26606"/>
          <ac:spMkLst>
            <pc:docMk/>
            <pc:sldMk cId="525561275" sldId="365"/>
            <ac:spMk id="28" creationId="{4F7EBAE4-9945-4473-9E34-B2C66EA0F03D}"/>
          </ac:spMkLst>
        </pc:spChg>
        <pc:spChg chg="add">
          <ac:chgData name="MOHD FIRDAUS BIN YAHAYA" userId="d64ec7ae-2618-4a4c-938c-98f5c38eaa81" providerId="ADAL" clId="{95904C7C-2300-4C32-A94F-52A5CAE36A27}" dt="2023-02-27T01:04:25.632" v="3403" actId="26606"/>
          <ac:spMkLst>
            <pc:docMk/>
            <pc:sldMk cId="525561275" sldId="365"/>
            <ac:spMk id="29" creationId="{70BEB1E7-2F88-40BC-B73D-42E5B6F80BFC}"/>
          </ac:spMkLst>
        </pc:spChg>
        <pc:spChg chg="add">
          <ac:chgData name="MOHD FIRDAUS BIN YAHAYA" userId="d64ec7ae-2618-4a4c-938c-98f5c38eaa81" providerId="ADAL" clId="{95904C7C-2300-4C32-A94F-52A5CAE36A27}" dt="2023-02-27T01:04:25.632" v="3403" actId="26606"/>
          <ac:spMkLst>
            <pc:docMk/>
            <pc:sldMk cId="525561275" sldId="365"/>
            <ac:spMk id="30" creationId="{A7B99495-F43F-4D80-A44F-2CB4764EB90B}"/>
          </ac:spMkLst>
        </pc:spChg>
        <pc:graphicFrameChg chg="add del">
          <ac:chgData name="MOHD FIRDAUS BIN YAHAYA" userId="d64ec7ae-2618-4a4c-938c-98f5c38eaa81" providerId="ADAL" clId="{95904C7C-2300-4C32-A94F-52A5CAE36A27}" dt="2023-02-27T01:03:10.913" v="3389" actId="26606"/>
          <ac:graphicFrameMkLst>
            <pc:docMk/>
            <pc:sldMk cId="525561275" sldId="365"/>
            <ac:graphicFrameMk id="5" creationId="{C413550E-6F11-5026-1AFB-2695A25F72D3}"/>
          </ac:graphicFrameMkLst>
        </pc:graphicFrameChg>
        <pc:graphicFrameChg chg="add del">
          <ac:chgData name="MOHD FIRDAUS BIN YAHAYA" userId="d64ec7ae-2618-4a4c-938c-98f5c38eaa81" providerId="ADAL" clId="{95904C7C-2300-4C32-A94F-52A5CAE36A27}" dt="2023-02-27T01:03:13.990" v="3391" actId="26606"/>
          <ac:graphicFrameMkLst>
            <pc:docMk/>
            <pc:sldMk cId="525561275" sldId="365"/>
            <ac:graphicFrameMk id="16" creationId="{564371E2-EE77-7BE2-D1EE-2CF9F44875BB}"/>
          </ac:graphicFrameMkLst>
        </pc:graphicFrameChg>
        <pc:graphicFrameChg chg="add del">
          <ac:chgData name="MOHD FIRDAUS BIN YAHAYA" userId="d64ec7ae-2618-4a4c-938c-98f5c38eaa81" providerId="ADAL" clId="{95904C7C-2300-4C32-A94F-52A5CAE36A27}" dt="2023-02-27T01:03:19.950" v="3393" actId="26606"/>
          <ac:graphicFrameMkLst>
            <pc:docMk/>
            <pc:sldMk cId="525561275" sldId="365"/>
            <ac:graphicFrameMk id="20" creationId="{E6D75DCC-11E1-4C43-4F9B-76CFB0674B2A}"/>
          </ac:graphicFrameMkLst>
        </pc:graphicFrameChg>
        <pc:picChg chg="add mod ord">
          <ac:chgData name="MOHD FIRDAUS BIN YAHAYA" userId="d64ec7ae-2618-4a4c-938c-98f5c38eaa81" providerId="ADAL" clId="{95904C7C-2300-4C32-A94F-52A5CAE36A27}" dt="2023-02-27T01:04:25.632" v="3403" actId="26606"/>
          <ac:picMkLst>
            <pc:docMk/>
            <pc:sldMk cId="525561275" sldId="365"/>
            <ac:picMk id="6" creationId="{D3073650-F755-6C6C-4C41-8887B72C9EE6}"/>
          </ac:picMkLst>
        </pc:picChg>
        <pc:cxnChg chg="add del">
          <ac:chgData name="MOHD FIRDAUS BIN YAHAYA" userId="d64ec7ae-2618-4a4c-938c-98f5c38eaa81" providerId="ADAL" clId="{95904C7C-2300-4C32-A94F-52A5CAE36A27}" dt="2023-02-27T01:04:18.081" v="3400" actId="26606"/>
          <ac:cxnSpMkLst>
            <pc:docMk/>
            <pc:sldMk cId="525561275" sldId="365"/>
            <ac:cxnSpMk id="21" creationId="{A7F400EE-A8A5-48AF-B4D6-291B52C6F0B0}"/>
          </ac:cxnSpMkLst>
        </pc:cxnChg>
      </pc:sldChg>
      <pc:sldChg chg="addSp delSp modSp add mod ord modTransition">
        <pc:chgData name="MOHD FIRDAUS BIN YAHAYA" userId="d64ec7ae-2618-4a4c-938c-98f5c38eaa81" providerId="ADAL" clId="{95904C7C-2300-4C32-A94F-52A5CAE36A27}" dt="2023-02-27T08:19:26.057" v="5555"/>
        <pc:sldMkLst>
          <pc:docMk/>
          <pc:sldMk cId="3508667969" sldId="366"/>
        </pc:sldMkLst>
        <pc:spChg chg="mod">
          <ac:chgData name="MOHD FIRDAUS BIN YAHAYA" userId="d64ec7ae-2618-4a4c-938c-98f5c38eaa81" providerId="ADAL" clId="{95904C7C-2300-4C32-A94F-52A5CAE36A27}" dt="2023-02-27T01:40:40.224" v="3824" actId="207"/>
          <ac:spMkLst>
            <pc:docMk/>
            <pc:sldMk cId="3508667969" sldId="366"/>
            <ac:spMk id="2" creationId="{9E2FF555-1369-42F6-92DA-A3CD3DA76F4D}"/>
          </ac:spMkLst>
        </pc:spChg>
        <pc:spChg chg="mod ord">
          <ac:chgData name="MOHD FIRDAUS BIN YAHAYA" userId="d64ec7ae-2618-4a4c-938c-98f5c38eaa81" providerId="ADAL" clId="{95904C7C-2300-4C32-A94F-52A5CAE36A27}" dt="2023-02-27T01:40:58.549" v="3826" actId="113"/>
          <ac:spMkLst>
            <pc:docMk/>
            <pc:sldMk cId="3508667969" sldId="366"/>
            <ac:spMk id="3" creationId="{B48D8C5A-21FB-492D-8C5E-77B0A6BE838F}"/>
          </ac:spMkLst>
        </pc:spChg>
        <pc:spChg chg="add mod ord">
          <ac:chgData name="MOHD FIRDAUS BIN YAHAYA" userId="d64ec7ae-2618-4a4c-938c-98f5c38eaa81" providerId="ADAL" clId="{95904C7C-2300-4C32-A94F-52A5CAE36A27}" dt="2023-02-27T01:42:17.496" v="3830" actId="14100"/>
          <ac:spMkLst>
            <pc:docMk/>
            <pc:sldMk cId="3508667969" sldId="366"/>
            <ac:spMk id="4" creationId="{D9EDBD24-F2AD-AE6C-C064-E7BF193C2E6F}"/>
          </ac:spMkLst>
        </pc:spChg>
        <pc:spChg chg="del mod">
          <ac:chgData name="MOHD FIRDAUS BIN YAHAYA" userId="d64ec7ae-2618-4a4c-938c-98f5c38eaa81" providerId="ADAL" clId="{95904C7C-2300-4C32-A94F-52A5CAE36A27}" dt="2023-02-27T01:38:55.423" v="3767" actId="21"/>
          <ac:spMkLst>
            <pc:docMk/>
            <pc:sldMk cId="3508667969" sldId="366"/>
            <ac:spMk id="7" creationId="{441F23E6-9BE0-8B69-50F9-D38D546E1668}"/>
          </ac:spMkLst>
        </pc:spChg>
        <pc:spChg chg="del">
          <ac:chgData name="MOHD FIRDAUS BIN YAHAYA" userId="d64ec7ae-2618-4a4c-938c-98f5c38eaa81" providerId="ADAL" clId="{95904C7C-2300-4C32-A94F-52A5CAE36A27}" dt="2023-02-27T01:39:05.464" v="3768" actId="26606"/>
          <ac:spMkLst>
            <pc:docMk/>
            <pc:sldMk cId="3508667969" sldId="366"/>
            <ac:spMk id="28" creationId="{4F7EBAE4-9945-4473-9E34-B2C66EA0F03D}"/>
          </ac:spMkLst>
        </pc:spChg>
        <pc:spChg chg="del">
          <ac:chgData name="MOHD FIRDAUS BIN YAHAYA" userId="d64ec7ae-2618-4a4c-938c-98f5c38eaa81" providerId="ADAL" clId="{95904C7C-2300-4C32-A94F-52A5CAE36A27}" dt="2023-02-27T01:39:05.464" v="3768" actId="26606"/>
          <ac:spMkLst>
            <pc:docMk/>
            <pc:sldMk cId="3508667969" sldId="366"/>
            <ac:spMk id="29" creationId="{70BEB1E7-2F88-40BC-B73D-42E5B6F80BFC}"/>
          </ac:spMkLst>
        </pc:spChg>
        <pc:spChg chg="del">
          <ac:chgData name="MOHD FIRDAUS BIN YAHAYA" userId="d64ec7ae-2618-4a4c-938c-98f5c38eaa81" providerId="ADAL" clId="{95904C7C-2300-4C32-A94F-52A5CAE36A27}" dt="2023-02-27T01:39:05.464" v="3768" actId="26606"/>
          <ac:spMkLst>
            <pc:docMk/>
            <pc:sldMk cId="3508667969" sldId="366"/>
            <ac:spMk id="30" creationId="{A7B99495-F43F-4D80-A44F-2CB4764EB90B}"/>
          </ac:spMkLst>
        </pc:spChg>
        <pc:spChg chg="add del">
          <ac:chgData name="MOHD FIRDAUS BIN YAHAYA" userId="d64ec7ae-2618-4a4c-938c-98f5c38eaa81" providerId="ADAL" clId="{95904C7C-2300-4C32-A94F-52A5CAE36A27}" dt="2023-02-27T01:40:14.402" v="3817" actId="26606"/>
          <ac:spMkLst>
            <pc:docMk/>
            <pc:sldMk cId="3508667969" sldId="366"/>
            <ac:spMk id="35" creationId="{327D73B4-9F5C-4A64-A179-51B9500CB8B5}"/>
          </ac:spMkLst>
        </pc:spChg>
        <pc:spChg chg="add del">
          <ac:chgData name="MOHD FIRDAUS BIN YAHAYA" userId="d64ec7ae-2618-4a4c-938c-98f5c38eaa81" providerId="ADAL" clId="{95904C7C-2300-4C32-A94F-52A5CAE36A27}" dt="2023-02-27T01:40:14.402" v="3817" actId="26606"/>
          <ac:spMkLst>
            <pc:docMk/>
            <pc:sldMk cId="3508667969" sldId="366"/>
            <ac:spMk id="37" creationId="{C1F06963-6374-4B48-844F-071A9BAAAE02}"/>
          </ac:spMkLst>
        </pc:spChg>
        <pc:spChg chg="add del">
          <ac:chgData name="MOHD FIRDAUS BIN YAHAYA" userId="d64ec7ae-2618-4a4c-938c-98f5c38eaa81" providerId="ADAL" clId="{95904C7C-2300-4C32-A94F-52A5CAE36A27}" dt="2023-02-27T01:40:14.402" v="3817" actId="26606"/>
          <ac:spMkLst>
            <pc:docMk/>
            <pc:sldMk cId="3508667969" sldId="366"/>
            <ac:spMk id="39" creationId="{6CB927A4-E432-4310-9CD5-E89FF5063179}"/>
          </ac:spMkLst>
        </pc:spChg>
        <pc:spChg chg="add del">
          <ac:chgData name="MOHD FIRDAUS BIN YAHAYA" userId="d64ec7ae-2618-4a4c-938c-98f5c38eaa81" providerId="ADAL" clId="{95904C7C-2300-4C32-A94F-52A5CAE36A27}" dt="2023-02-27T01:40:14.402" v="3817" actId="26606"/>
          <ac:spMkLst>
            <pc:docMk/>
            <pc:sldMk cId="3508667969" sldId="366"/>
            <ac:spMk id="41" creationId="{1453BF6C-B012-48B7-B4E8-6D7AC7C27D02}"/>
          </ac:spMkLst>
        </pc:spChg>
        <pc:spChg chg="add del">
          <ac:chgData name="MOHD FIRDAUS BIN YAHAYA" userId="d64ec7ae-2618-4a4c-938c-98f5c38eaa81" providerId="ADAL" clId="{95904C7C-2300-4C32-A94F-52A5CAE36A27}" dt="2023-02-27T01:40:14.402" v="3817" actId="26606"/>
          <ac:spMkLst>
            <pc:docMk/>
            <pc:sldMk cId="3508667969" sldId="366"/>
            <ac:spMk id="43" creationId="{E3020543-B24B-4EC4-8FFC-8DD88EEA91A8}"/>
          </ac:spMkLst>
        </pc:spChg>
        <pc:spChg chg="add">
          <ac:chgData name="MOHD FIRDAUS BIN YAHAYA" userId="d64ec7ae-2618-4a4c-938c-98f5c38eaa81" providerId="ADAL" clId="{95904C7C-2300-4C32-A94F-52A5CAE36A27}" dt="2023-02-27T01:40:14.402" v="3817" actId="26606"/>
          <ac:spMkLst>
            <pc:docMk/>
            <pc:sldMk cId="3508667969" sldId="366"/>
            <ac:spMk id="50" creationId="{F13C74B1-5B17-4795-BED0-7140497B445A}"/>
          </ac:spMkLst>
        </pc:spChg>
        <pc:spChg chg="add">
          <ac:chgData name="MOHD FIRDAUS BIN YAHAYA" userId="d64ec7ae-2618-4a4c-938c-98f5c38eaa81" providerId="ADAL" clId="{95904C7C-2300-4C32-A94F-52A5CAE36A27}" dt="2023-02-27T01:40:14.402" v="3817" actId="26606"/>
          <ac:spMkLst>
            <pc:docMk/>
            <pc:sldMk cId="3508667969" sldId="366"/>
            <ac:spMk id="52" creationId="{D4974D33-8DC5-464E-8C6D-BE58F0669C17}"/>
          </ac:spMkLst>
        </pc:spChg>
        <pc:picChg chg="mod ord">
          <ac:chgData name="MOHD FIRDAUS BIN YAHAYA" userId="d64ec7ae-2618-4a4c-938c-98f5c38eaa81" providerId="ADAL" clId="{95904C7C-2300-4C32-A94F-52A5CAE36A27}" dt="2023-02-27T01:40:14.402" v="3817" actId="26606"/>
          <ac:picMkLst>
            <pc:docMk/>
            <pc:sldMk cId="3508667969" sldId="366"/>
            <ac:picMk id="6" creationId="{D3073650-F755-6C6C-4C41-8887B72C9EE6}"/>
          </ac:picMkLst>
        </pc:picChg>
        <pc:cxnChg chg="add del">
          <ac:chgData name="MOHD FIRDAUS BIN YAHAYA" userId="d64ec7ae-2618-4a4c-938c-98f5c38eaa81" providerId="ADAL" clId="{95904C7C-2300-4C32-A94F-52A5CAE36A27}" dt="2023-02-27T01:40:14.402" v="3817" actId="26606"/>
          <ac:cxnSpMkLst>
            <pc:docMk/>
            <pc:sldMk cId="3508667969" sldId="366"/>
            <ac:cxnSpMk id="45" creationId="{C49DA8F6-BCC1-4447-B54C-57856834B94B}"/>
          </ac:cxnSpMkLst>
        </pc:cxnChg>
      </pc:sldChg>
      <pc:sldChg chg="addSp delSp modSp new mod setBg modClrScheme chgLayout modNotesTx">
        <pc:chgData name="MOHD FIRDAUS BIN YAHAYA" userId="d64ec7ae-2618-4a4c-938c-98f5c38eaa81" providerId="ADAL" clId="{95904C7C-2300-4C32-A94F-52A5CAE36A27}" dt="2023-02-27T02:20:59.683" v="3864" actId="26606"/>
        <pc:sldMkLst>
          <pc:docMk/>
          <pc:sldMk cId="834794941" sldId="367"/>
        </pc:sldMkLst>
        <pc:spChg chg="del mod ord">
          <ac:chgData name="MOHD FIRDAUS BIN YAHAYA" userId="d64ec7ae-2618-4a4c-938c-98f5c38eaa81" providerId="ADAL" clId="{95904C7C-2300-4C32-A94F-52A5CAE36A27}" dt="2023-02-27T02:20:31.448" v="3835" actId="700"/>
          <ac:spMkLst>
            <pc:docMk/>
            <pc:sldMk cId="834794941" sldId="367"/>
            <ac:spMk id="2" creationId="{69E1DA80-36F2-8F62-A96A-4A00B6C532D1}"/>
          </ac:spMkLst>
        </pc:spChg>
        <pc:spChg chg="del">
          <ac:chgData name="MOHD FIRDAUS BIN YAHAYA" userId="d64ec7ae-2618-4a4c-938c-98f5c38eaa81" providerId="ADAL" clId="{95904C7C-2300-4C32-A94F-52A5CAE36A27}" dt="2023-02-27T02:20:31.448" v="3835" actId="700"/>
          <ac:spMkLst>
            <pc:docMk/>
            <pc:sldMk cId="834794941" sldId="367"/>
            <ac:spMk id="3" creationId="{812B8DA9-E358-C69C-3893-0B4DEF6E078E}"/>
          </ac:spMkLst>
        </pc:spChg>
        <pc:spChg chg="del mod ord">
          <ac:chgData name="MOHD FIRDAUS BIN YAHAYA" userId="d64ec7ae-2618-4a4c-938c-98f5c38eaa81" providerId="ADAL" clId="{95904C7C-2300-4C32-A94F-52A5CAE36A27}" dt="2023-02-27T02:20:31.448" v="3835" actId="700"/>
          <ac:spMkLst>
            <pc:docMk/>
            <pc:sldMk cId="834794941" sldId="367"/>
            <ac:spMk id="4" creationId="{2EAF7FBF-892E-6B02-6616-06A36ABFC67A}"/>
          </ac:spMkLst>
        </pc:spChg>
        <pc:spChg chg="del">
          <ac:chgData name="MOHD FIRDAUS BIN YAHAYA" userId="d64ec7ae-2618-4a4c-938c-98f5c38eaa81" providerId="ADAL" clId="{95904C7C-2300-4C32-A94F-52A5CAE36A27}" dt="2023-02-27T02:20:31.448" v="3835" actId="700"/>
          <ac:spMkLst>
            <pc:docMk/>
            <pc:sldMk cId="834794941" sldId="367"/>
            <ac:spMk id="5" creationId="{725B8572-9EFE-476F-2457-35F13C9B47AF}"/>
          </ac:spMkLst>
        </pc:spChg>
        <pc:spChg chg="del">
          <ac:chgData name="MOHD FIRDAUS BIN YAHAYA" userId="d64ec7ae-2618-4a4c-938c-98f5c38eaa81" providerId="ADAL" clId="{95904C7C-2300-4C32-A94F-52A5CAE36A27}" dt="2023-02-27T02:20:31.448" v="3835" actId="700"/>
          <ac:spMkLst>
            <pc:docMk/>
            <pc:sldMk cId="834794941" sldId="367"/>
            <ac:spMk id="6" creationId="{749CAB0A-C49A-6404-8223-7395F1D7A975}"/>
          </ac:spMkLst>
        </pc:spChg>
        <pc:spChg chg="add mod ord">
          <ac:chgData name="MOHD FIRDAUS BIN YAHAYA" userId="d64ec7ae-2618-4a4c-938c-98f5c38eaa81" providerId="ADAL" clId="{95904C7C-2300-4C32-A94F-52A5CAE36A27}" dt="2023-02-27T02:20:59.683" v="3864" actId="26606"/>
          <ac:spMkLst>
            <pc:docMk/>
            <pc:sldMk cId="834794941" sldId="367"/>
            <ac:spMk id="7" creationId="{43CEB9B1-FF09-67B4-F8F6-A3037C325228}"/>
          </ac:spMkLst>
        </pc:spChg>
        <pc:spChg chg="add del mod ord">
          <ac:chgData name="MOHD FIRDAUS BIN YAHAYA" userId="d64ec7ae-2618-4a4c-938c-98f5c38eaa81" providerId="ADAL" clId="{95904C7C-2300-4C32-A94F-52A5CAE36A27}" dt="2023-02-27T02:20:41.656" v="3858"/>
          <ac:spMkLst>
            <pc:docMk/>
            <pc:sldMk cId="834794941" sldId="367"/>
            <ac:spMk id="8" creationId="{5CE0D83E-A1E5-F1A3-0BCD-4FDC1EEDB63D}"/>
          </ac:spMkLst>
        </pc:spChg>
        <pc:spChg chg="add">
          <ac:chgData name="MOHD FIRDAUS BIN YAHAYA" userId="d64ec7ae-2618-4a4c-938c-98f5c38eaa81" providerId="ADAL" clId="{95904C7C-2300-4C32-A94F-52A5CAE36A27}" dt="2023-02-27T02:20:59.683" v="3864" actId="26606"/>
          <ac:spMkLst>
            <pc:docMk/>
            <pc:sldMk cId="834794941" sldId="367"/>
            <ac:spMk id="15" creationId="{6753252F-4873-4F63-801D-CC719279A7D5}"/>
          </ac:spMkLst>
        </pc:spChg>
        <pc:spChg chg="add">
          <ac:chgData name="MOHD FIRDAUS BIN YAHAYA" userId="d64ec7ae-2618-4a4c-938c-98f5c38eaa81" providerId="ADAL" clId="{95904C7C-2300-4C32-A94F-52A5CAE36A27}" dt="2023-02-27T02:20:59.683" v="3864" actId="26606"/>
          <ac:spMkLst>
            <pc:docMk/>
            <pc:sldMk cId="834794941" sldId="367"/>
            <ac:spMk id="17" creationId="{047C8CCB-F95D-4249-92DD-651249D3535A}"/>
          </ac:spMkLst>
        </pc:spChg>
        <pc:picChg chg="add mod">
          <ac:chgData name="MOHD FIRDAUS BIN YAHAYA" userId="d64ec7ae-2618-4a4c-938c-98f5c38eaa81" providerId="ADAL" clId="{95904C7C-2300-4C32-A94F-52A5CAE36A27}" dt="2023-02-27T02:20:59.683" v="3864" actId="26606"/>
          <ac:picMkLst>
            <pc:docMk/>
            <pc:sldMk cId="834794941" sldId="367"/>
            <ac:picMk id="10" creationId="{A5D50AB9-C0EA-CDDA-1C05-54A1E1429661}"/>
          </ac:picMkLst>
        </pc:picChg>
      </pc:sldChg>
      <pc:sldChg chg="addSp delSp modSp new mod modTransition setBg">
        <pc:chgData name="MOHD FIRDAUS BIN YAHAYA" userId="d64ec7ae-2618-4a4c-938c-98f5c38eaa81" providerId="ADAL" clId="{95904C7C-2300-4C32-A94F-52A5CAE36A27}" dt="2023-02-27T02:30:50.537" v="4008"/>
        <pc:sldMkLst>
          <pc:docMk/>
          <pc:sldMk cId="366984606" sldId="368"/>
        </pc:sldMkLst>
        <pc:spChg chg="mod ord">
          <ac:chgData name="MOHD FIRDAUS BIN YAHAYA" userId="d64ec7ae-2618-4a4c-938c-98f5c38eaa81" providerId="ADAL" clId="{95904C7C-2300-4C32-A94F-52A5CAE36A27}" dt="2023-02-27T02:25:14.504" v="3916" actId="20577"/>
          <ac:spMkLst>
            <pc:docMk/>
            <pc:sldMk cId="366984606" sldId="368"/>
            <ac:spMk id="2" creationId="{BA346828-3660-43CF-2AD6-CF3FB418F468}"/>
          </ac:spMkLst>
        </pc:spChg>
        <pc:spChg chg="add del mod">
          <ac:chgData name="MOHD FIRDAUS BIN YAHAYA" userId="d64ec7ae-2618-4a4c-938c-98f5c38eaa81" providerId="ADAL" clId="{95904C7C-2300-4C32-A94F-52A5CAE36A27}" dt="2023-02-27T02:24:06.341" v="3909" actId="26606"/>
          <ac:spMkLst>
            <pc:docMk/>
            <pc:sldMk cId="366984606" sldId="368"/>
            <ac:spMk id="3" creationId="{53D1773F-4723-23D2-0259-3F7C27F90AB0}"/>
          </ac:spMkLst>
        </pc:spChg>
        <pc:spChg chg="add del">
          <ac:chgData name="MOHD FIRDAUS BIN YAHAYA" userId="d64ec7ae-2618-4a4c-938c-98f5c38eaa81" providerId="ADAL" clId="{95904C7C-2300-4C32-A94F-52A5CAE36A27}" dt="2023-02-27T02:24:03.278" v="3906" actId="26606"/>
          <ac:spMkLst>
            <pc:docMk/>
            <pc:sldMk cId="366984606" sldId="368"/>
            <ac:spMk id="8" creationId="{327D73B4-9F5C-4A64-A179-51B9500CB8B5}"/>
          </ac:spMkLst>
        </pc:spChg>
        <pc:spChg chg="add del">
          <ac:chgData name="MOHD FIRDAUS BIN YAHAYA" userId="d64ec7ae-2618-4a4c-938c-98f5c38eaa81" providerId="ADAL" clId="{95904C7C-2300-4C32-A94F-52A5CAE36A27}" dt="2023-02-27T02:24:03.278" v="3906" actId="26606"/>
          <ac:spMkLst>
            <pc:docMk/>
            <pc:sldMk cId="366984606" sldId="368"/>
            <ac:spMk id="10" creationId="{C1F06963-6374-4B48-844F-071A9BAAAE02}"/>
          </ac:spMkLst>
        </pc:spChg>
        <pc:spChg chg="add del">
          <ac:chgData name="MOHD FIRDAUS BIN YAHAYA" userId="d64ec7ae-2618-4a4c-938c-98f5c38eaa81" providerId="ADAL" clId="{95904C7C-2300-4C32-A94F-52A5CAE36A27}" dt="2023-02-27T02:24:03.278" v="3906" actId="26606"/>
          <ac:spMkLst>
            <pc:docMk/>
            <pc:sldMk cId="366984606" sldId="368"/>
            <ac:spMk id="12" creationId="{6CB927A4-E432-4310-9CD5-E89FF5063179}"/>
          </ac:spMkLst>
        </pc:spChg>
        <pc:spChg chg="add del">
          <ac:chgData name="MOHD FIRDAUS BIN YAHAYA" userId="d64ec7ae-2618-4a4c-938c-98f5c38eaa81" providerId="ADAL" clId="{95904C7C-2300-4C32-A94F-52A5CAE36A27}" dt="2023-02-27T02:24:03.278" v="3906" actId="26606"/>
          <ac:spMkLst>
            <pc:docMk/>
            <pc:sldMk cId="366984606" sldId="368"/>
            <ac:spMk id="14" creationId="{1453BF6C-B012-48B7-B4E8-6D7AC7C27D02}"/>
          </ac:spMkLst>
        </pc:spChg>
        <pc:spChg chg="add del">
          <ac:chgData name="MOHD FIRDAUS BIN YAHAYA" userId="d64ec7ae-2618-4a4c-938c-98f5c38eaa81" providerId="ADAL" clId="{95904C7C-2300-4C32-A94F-52A5CAE36A27}" dt="2023-02-27T02:24:03.278" v="3906" actId="26606"/>
          <ac:spMkLst>
            <pc:docMk/>
            <pc:sldMk cId="366984606" sldId="368"/>
            <ac:spMk id="16" creationId="{E3020543-B24B-4EC4-8FFC-8DD88EEA91A8}"/>
          </ac:spMkLst>
        </pc:spChg>
        <pc:spChg chg="add del">
          <ac:chgData name="MOHD FIRDAUS BIN YAHAYA" userId="d64ec7ae-2618-4a4c-938c-98f5c38eaa81" providerId="ADAL" clId="{95904C7C-2300-4C32-A94F-52A5CAE36A27}" dt="2023-02-27T02:24:06.336" v="3908" actId="26606"/>
          <ac:spMkLst>
            <pc:docMk/>
            <pc:sldMk cId="366984606" sldId="368"/>
            <ac:spMk id="20" creationId="{A3363022-C969-41E9-8EB2-E4C94908C1FA}"/>
          </ac:spMkLst>
        </pc:spChg>
        <pc:spChg chg="add del">
          <ac:chgData name="MOHD FIRDAUS BIN YAHAYA" userId="d64ec7ae-2618-4a4c-938c-98f5c38eaa81" providerId="ADAL" clId="{95904C7C-2300-4C32-A94F-52A5CAE36A27}" dt="2023-02-27T02:24:06.336" v="3908" actId="26606"/>
          <ac:spMkLst>
            <pc:docMk/>
            <pc:sldMk cId="366984606" sldId="368"/>
            <ac:spMk id="21" creationId="{8D1AD6B3-BE88-4CEB-BA17-790657CC4729}"/>
          </ac:spMkLst>
        </pc:spChg>
        <pc:spChg chg="add del">
          <ac:chgData name="MOHD FIRDAUS BIN YAHAYA" userId="d64ec7ae-2618-4a4c-938c-98f5c38eaa81" providerId="ADAL" clId="{95904C7C-2300-4C32-A94F-52A5CAE36A27}" dt="2023-02-27T02:24:53.708" v="3911" actId="26606"/>
          <ac:spMkLst>
            <pc:docMk/>
            <pc:sldMk cId="366984606" sldId="368"/>
            <ac:spMk id="25" creationId="{907EF6B7-1338-4443-8C46-6A318D952DFD}"/>
          </ac:spMkLst>
        </pc:spChg>
        <pc:spChg chg="add del">
          <ac:chgData name="MOHD FIRDAUS BIN YAHAYA" userId="d64ec7ae-2618-4a4c-938c-98f5c38eaa81" providerId="ADAL" clId="{95904C7C-2300-4C32-A94F-52A5CAE36A27}" dt="2023-02-27T02:24:53.708" v="3911" actId="26606"/>
          <ac:spMkLst>
            <pc:docMk/>
            <pc:sldMk cId="366984606" sldId="368"/>
            <ac:spMk id="26" creationId="{DAAE4CDD-124C-4DCF-9584-B6033B545DD5}"/>
          </ac:spMkLst>
        </pc:spChg>
        <pc:spChg chg="add del">
          <ac:chgData name="MOHD FIRDAUS BIN YAHAYA" userId="d64ec7ae-2618-4a4c-938c-98f5c38eaa81" providerId="ADAL" clId="{95904C7C-2300-4C32-A94F-52A5CAE36A27}" dt="2023-02-27T02:24:53.708" v="3911" actId="26606"/>
          <ac:spMkLst>
            <pc:docMk/>
            <pc:sldMk cId="366984606" sldId="368"/>
            <ac:spMk id="27" creationId="{081E4A58-353D-44AE-B2FC-2A74E2E400F7}"/>
          </ac:spMkLst>
        </pc:spChg>
        <pc:spChg chg="add del">
          <ac:chgData name="MOHD FIRDAUS BIN YAHAYA" userId="d64ec7ae-2618-4a4c-938c-98f5c38eaa81" providerId="ADAL" clId="{95904C7C-2300-4C32-A94F-52A5CAE36A27}" dt="2023-02-27T02:24:44.749" v="3910" actId="931"/>
          <ac:spMkLst>
            <pc:docMk/>
            <pc:sldMk cId="366984606" sldId="368"/>
            <ac:spMk id="28" creationId="{53D1773F-4723-23D2-0259-3F7C27F90AB0}"/>
          </ac:spMkLst>
        </pc:spChg>
        <pc:spChg chg="add">
          <ac:chgData name="MOHD FIRDAUS BIN YAHAYA" userId="d64ec7ae-2618-4a4c-938c-98f5c38eaa81" providerId="ADAL" clId="{95904C7C-2300-4C32-A94F-52A5CAE36A27}" dt="2023-02-27T02:24:53.708" v="3911" actId="26606"/>
          <ac:spMkLst>
            <pc:docMk/>
            <pc:sldMk cId="366984606" sldId="368"/>
            <ac:spMk id="32" creationId="{37C89E4B-3C9F-44B9-8B86-D9E3D112D8EC}"/>
          </ac:spMkLst>
        </pc:spChg>
        <pc:grpChg chg="add del">
          <ac:chgData name="MOHD FIRDAUS BIN YAHAYA" userId="d64ec7ae-2618-4a4c-938c-98f5c38eaa81" providerId="ADAL" clId="{95904C7C-2300-4C32-A94F-52A5CAE36A27}" dt="2023-02-27T02:24:06.336" v="3908" actId="26606"/>
          <ac:grpSpMkLst>
            <pc:docMk/>
            <pc:sldMk cId="366984606" sldId="368"/>
            <ac:grpSpMk id="22" creationId="{89D1390B-7E13-4B4F-9CB2-391063412E54}"/>
          </ac:grpSpMkLst>
        </pc:grpChg>
        <pc:picChg chg="add mod">
          <ac:chgData name="MOHD FIRDAUS BIN YAHAYA" userId="d64ec7ae-2618-4a4c-938c-98f5c38eaa81" providerId="ADAL" clId="{95904C7C-2300-4C32-A94F-52A5CAE36A27}" dt="2023-02-27T02:24:53.708" v="3911" actId="26606"/>
          <ac:picMkLst>
            <pc:docMk/>
            <pc:sldMk cId="366984606" sldId="368"/>
            <ac:picMk id="5" creationId="{0E23C1CB-EF99-F2FB-37E0-BCAD88C401D9}"/>
          </ac:picMkLst>
        </pc:picChg>
        <pc:picChg chg="add del">
          <ac:chgData name="MOHD FIRDAUS BIN YAHAYA" userId="d64ec7ae-2618-4a4c-938c-98f5c38eaa81" providerId="ADAL" clId="{95904C7C-2300-4C32-A94F-52A5CAE36A27}" dt="2023-02-27T02:24:06.336" v="3908" actId="26606"/>
          <ac:picMkLst>
            <pc:docMk/>
            <pc:sldMk cId="366984606" sldId="368"/>
            <ac:picMk id="7" creationId="{565D2CCE-FD38-B42A-1DB0-826C82F1C51B}"/>
          </ac:picMkLst>
        </pc:picChg>
        <pc:picChg chg="add mod">
          <ac:chgData name="MOHD FIRDAUS BIN YAHAYA" userId="d64ec7ae-2618-4a4c-938c-98f5c38eaa81" providerId="ADAL" clId="{95904C7C-2300-4C32-A94F-52A5CAE36A27}" dt="2023-02-27T02:29:23.048" v="3994" actId="207"/>
          <ac:picMkLst>
            <pc:docMk/>
            <pc:sldMk cId="366984606" sldId="368"/>
            <ac:picMk id="9" creationId="{241C0C47-DF53-D144-5217-15F9C1C471B0}"/>
          </ac:picMkLst>
        </pc:picChg>
        <pc:cxnChg chg="add del">
          <ac:chgData name="MOHD FIRDAUS BIN YAHAYA" userId="d64ec7ae-2618-4a4c-938c-98f5c38eaa81" providerId="ADAL" clId="{95904C7C-2300-4C32-A94F-52A5CAE36A27}" dt="2023-02-27T02:24:03.278" v="3906" actId="26606"/>
          <ac:cxnSpMkLst>
            <pc:docMk/>
            <pc:sldMk cId="366984606" sldId="368"/>
            <ac:cxnSpMk id="18" creationId="{C49DA8F6-BCC1-4447-B54C-57856834B94B}"/>
          </ac:cxnSpMkLst>
        </pc:cxnChg>
        <pc:cxnChg chg="add">
          <ac:chgData name="MOHD FIRDAUS BIN YAHAYA" userId="d64ec7ae-2618-4a4c-938c-98f5c38eaa81" providerId="ADAL" clId="{95904C7C-2300-4C32-A94F-52A5CAE36A27}" dt="2023-02-27T02:24:53.708" v="3911" actId="26606"/>
          <ac:cxnSpMkLst>
            <pc:docMk/>
            <pc:sldMk cId="366984606" sldId="368"/>
            <ac:cxnSpMk id="34" creationId="{AA2EAA10-076F-46BD-8F0F-B9A2FB77A85C}"/>
          </ac:cxnSpMkLst>
        </pc:cxnChg>
        <pc:cxnChg chg="add">
          <ac:chgData name="MOHD FIRDAUS BIN YAHAYA" userId="d64ec7ae-2618-4a4c-938c-98f5c38eaa81" providerId="ADAL" clId="{95904C7C-2300-4C32-A94F-52A5CAE36A27}" dt="2023-02-27T02:24:53.708" v="3911" actId="26606"/>
          <ac:cxnSpMkLst>
            <pc:docMk/>
            <pc:sldMk cId="366984606" sldId="368"/>
            <ac:cxnSpMk id="36" creationId="{D891E407-403B-4764-86C9-33A56D3BCAA3}"/>
          </ac:cxnSpMkLst>
        </pc:cxnChg>
      </pc:sldChg>
      <pc:sldChg chg="addSp delSp modSp new mod modTransition setBg modClrScheme modAnim chgLayout">
        <pc:chgData name="MOHD FIRDAUS BIN YAHAYA" userId="d64ec7ae-2618-4a4c-938c-98f5c38eaa81" providerId="ADAL" clId="{95904C7C-2300-4C32-A94F-52A5CAE36A27}" dt="2023-02-27T07:19:30.589" v="5448"/>
        <pc:sldMkLst>
          <pc:docMk/>
          <pc:sldMk cId="4205204176" sldId="369"/>
        </pc:sldMkLst>
        <pc:spChg chg="add mod">
          <ac:chgData name="MOHD FIRDAUS BIN YAHAYA" userId="d64ec7ae-2618-4a4c-938c-98f5c38eaa81" providerId="ADAL" clId="{95904C7C-2300-4C32-A94F-52A5CAE36A27}" dt="2023-02-27T03:01:52.549" v="4546" actId="26606"/>
          <ac:spMkLst>
            <pc:docMk/>
            <pc:sldMk cId="4205204176" sldId="369"/>
            <ac:spMk id="2" creationId="{DBE0B06B-0A77-8782-0051-3CE3F82AB956}"/>
          </ac:spMkLst>
        </pc:spChg>
        <pc:spChg chg="add del">
          <ac:chgData name="MOHD FIRDAUS BIN YAHAYA" userId="d64ec7ae-2618-4a4c-938c-98f5c38eaa81" providerId="ADAL" clId="{95904C7C-2300-4C32-A94F-52A5CAE36A27}" dt="2023-02-27T03:01:50.450" v="4541" actId="26606"/>
          <ac:spMkLst>
            <pc:docMk/>
            <pc:sldMk cId="4205204176" sldId="369"/>
            <ac:spMk id="8" creationId="{37C89E4B-3C9F-44B9-8B86-D9E3D112D8EC}"/>
          </ac:spMkLst>
        </pc:spChg>
        <pc:spChg chg="add del">
          <ac:chgData name="MOHD FIRDAUS BIN YAHAYA" userId="d64ec7ae-2618-4a4c-938c-98f5c38eaa81" providerId="ADAL" clId="{95904C7C-2300-4C32-A94F-52A5CAE36A27}" dt="2023-02-27T03:01:51.738" v="4543" actId="26606"/>
          <ac:spMkLst>
            <pc:docMk/>
            <pc:sldMk cId="4205204176" sldId="369"/>
            <ac:spMk id="14" creationId="{C1DD1A8A-57D5-4A81-AD04-532B043C5611}"/>
          </ac:spMkLst>
        </pc:spChg>
        <pc:spChg chg="add del">
          <ac:chgData name="MOHD FIRDAUS BIN YAHAYA" userId="d64ec7ae-2618-4a4c-938c-98f5c38eaa81" providerId="ADAL" clId="{95904C7C-2300-4C32-A94F-52A5CAE36A27}" dt="2023-02-27T03:01:51.738" v="4543" actId="26606"/>
          <ac:spMkLst>
            <pc:docMk/>
            <pc:sldMk cId="4205204176" sldId="369"/>
            <ac:spMk id="16" creationId="{007891EC-4501-44ED-A8C8-B11B6DB767AB}"/>
          </ac:spMkLst>
        </pc:spChg>
        <pc:spChg chg="add del">
          <ac:chgData name="MOHD FIRDAUS BIN YAHAYA" userId="d64ec7ae-2618-4a4c-938c-98f5c38eaa81" providerId="ADAL" clId="{95904C7C-2300-4C32-A94F-52A5CAE36A27}" dt="2023-02-27T03:01:52.543" v="4545" actId="26606"/>
          <ac:spMkLst>
            <pc:docMk/>
            <pc:sldMk cId="4205204176" sldId="369"/>
            <ac:spMk id="19" creationId="{37C89E4B-3C9F-44B9-8B86-D9E3D112D8EC}"/>
          </ac:spMkLst>
        </pc:spChg>
        <pc:spChg chg="add">
          <ac:chgData name="MOHD FIRDAUS BIN YAHAYA" userId="d64ec7ae-2618-4a4c-938c-98f5c38eaa81" providerId="ADAL" clId="{95904C7C-2300-4C32-A94F-52A5CAE36A27}" dt="2023-02-27T03:01:52.549" v="4546" actId="26606"/>
          <ac:spMkLst>
            <pc:docMk/>
            <pc:sldMk cId="4205204176" sldId="369"/>
            <ac:spMk id="23" creationId="{C1DD1A8A-57D5-4A81-AD04-532B043C5611}"/>
          </ac:spMkLst>
        </pc:spChg>
        <pc:spChg chg="add">
          <ac:chgData name="MOHD FIRDAUS BIN YAHAYA" userId="d64ec7ae-2618-4a4c-938c-98f5c38eaa81" providerId="ADAL" clId="{95904C7C-2300-4C32-A94F-52A5CAE36A27}" dt="2023-02-27T03:01:52.549" v="4546" actId="26606"/>
          <ac:spMkLst>
            <pc:docMk/>
            <pc:sldMk cId="4205204176" sldId="369"/>
            <ac:spMk id="25" creationId="{007891EC-4501-44ED-A8C8-B11B6DB767AB}"/>
          </ac:spMkLst>
        </pc:spChg>
        <pc:picChg chg="add del">
          <ac:chgData name="MOHD FIRDAUS BIN YAHAYA" userId="d64ec7ae-2618-4a4c-938c-98f5c38eaa81" providerId="ADAL" clId="{95904C7C-2300-4C32-A94F-52A5CAE36A27}" dt="2023-02-27T03:01:50.450" v="4541" actId="26606"/>
          <ac:picMkLst>
            <pc:docMk/>
            <pc:sldMk cId="4205204176" sldId="369"/>
            <ac:picMk id="4" creationId="{FEF68E62-BCC7-F5C5-5D15-936AEFC7A117}"/>
          </ac:picMkLst>
        </pc:picChg>
        <pc:picChg chg="add del">
          <ac:chgData name="MOHD FIRDAUS BIN YAHAYA" userId="d64ec7ae-2618-4a4c-938c-98f5c38eaa81" providerId="ADAL" clId="{95904C7C-2300-4C32-A94F-52A5CAE36A27}" dt="2023-02-27T03:01:51.738" v="4543" actId="26606"/>
          <ac:picMkLst>
            <pc:docMk/>
            <pc:sldMk cId="4205204176" sldId="369"/>
            <ac:picMk id="15" creationId="{49A97359-B20A-D370-1A1B-F552D924D4EC}"/>
          </ac:picMkLst>
        </pc:picChg>
        <pc:picChg chg="add del">
          <ac:chgData name="MOHD FIRDAUS BIN YAHAYA" userId="d64ec7ae-2618-4a4c-938c-98f5c38eaa81" providerId="ADAL" clId="{95904C7C-2300-4C32-A94F-52A5CAE36A27}" dt="2023-02-27T03:01:52.543" v="4545" actId="26606"/>
          <ac:picMkLst>
            <pc:docMk/>
            <pc:sldMk cId="4205204176" sldId="369"/>
            <ac:picMk id="18" creationId="{FEF68E62-BCC7-F5C5-5D15-936AEFC7A117}"/>
          </ac:picMkLst>
        </pc:picChg>
        <pc:picChg chg="add">
          <ac:chgData name="MOHD FIRDAUS BIN YAHAYA" userId="d64ec7ae-2618-4a4c-938c-98f5c38eaa81" providerId="ADAL" clId="{95904C7C-2300-4C32-A94F-52A5CAE36A27}" dt="2023-02-27T03:01:52.549" v="4546" actId="26606"/>
          <ac:picMkLst>
            <pc:docMk/>
            <pc:sldMk cId="4205204176" sldId="369"/>
            <ac:picMk id="24" creationId="{49A97359-B20A-D370-1A1B-F552D924D4EC}"/>
          </ac:picMkLst>
        </pc:picChg>
        <pc:cxnChg chg="add del">
          <ac:chgData name="MOHD FIRDAUS BIN YAHAYA" userId="d64ec7ae-2618-4a4c-938c-98f5c38eaa81" providerId="ADAL" clId="{95904C7C-2300-4C32-A94F-52A5CAE36A27}" dt="2023-02-27T03:01:50.450" v="4541" actId="26606"/>
          <ac:cxnSpMkLst>
            <pc:docMk/>
            <pc:sldMk cId="4205204176" sldId="369"/>
            <ac:cxnSpMk id="10" creationId="{AA2EAA10-076F-46BD-8F0F-B9A2FB77A85C}"/>
          </ac:cxnSpMkLst>
        </pc:cxnChg>
        <pc:cxnChg chg="add del">
          <ac:chgData name="MOHD FIRDAUS BIN YAHAYA" userId="d64ec7ae-2618-4a4c-938c-98f5c38eaa81" providerId="ADAL" clId="{95904C7C-2300-4C32-A94F-52A5CAE36A27}" dt="2023-02-27T03:01:50.450" v="4541" actId="26606"/>
          <ac:cxnSpMkLst>
            <pc:docMk/>
            <pc:sldMk cId="4205204176" sldId="369"/>
            <ac:cxnSpMk id="12" creationId="{D891E407-403B-4764-86C9-33A56D3BCAA3}"/>
          </ac:cxnSpMkLst>
        </pc:cxnChg>
        <pc:cxnChg chg="add del">
          <ac:chgData name="MOHD FIRDAUS BIN YAHAYA" userId="d64ec7ae-2618-4a4c-938c-98f5c38eaa81" providerId="ADAL" clId="{95904C7C-2300-4C32-A94F-52A5CAE36A27}" dt="2023-02-27T03:01:52.543" v="4545" actId="26606"/>
          <ac:cxnSpMkLst>
            <pc:docMk/>
            <pc:sldMk cId="4205204176" sldId="369"/>
            <ac:cxnSpMk id="20" creationId="{AA2EAA10-076F-46BD-8F0F-B9A2FB77A85C}"/>
          </ac:cxnSpMkLst>
        </pc:cxnChg>
        <pc:cxnChg chg="add del">
          <ac:chgData name="MOHD FIRDAUS BIN YAHAYA" userId="d64ec7ae-2618-4a4c-938c-98f5c38eaa81" providerId="ADAL" clId="{95904C7C-2300-4C32-A94F-52A5CAE36A27}" dt="2023-02-27T03:01:52.543" v="4545" actId="26606"/>
          <ac:cxnSpMkLst>
            <pc:docMk/>
            <pc:sldMk cId="4205204176" sldId="369"/>
            <ac:cxnSpMk id="21" creationId="{D891E407-403B-4764-86C9-33A56D3BCAA3}"/>
          </ac:cxnSpMkLst>
        </pc:cxnChg>
      </pc:sldChg>
      <pc:sldChg chg="addSp delSp modSp new mod modTransition setBg">
        <pc:chgData name="MOHD FIRDAUS BIN YAHAYA" userId="d64ec7ae-2618-4a4c-938c-98f5c38eaa81" providerId="ADAL" clId="{95904C7C-2300-4C32-A94F-52A5CAE36A27}" dt="2023-02-27T07:00:13.751" v="4903"/>
        <pc:sldMkLst>
          <pc:docMk/>
          <pc:sldMk cId="462296211" sldId="370"/>
        </pc:sldMkLst>
        <pc:spChg chg="mo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2" creationId="{303513D4-11F3-9C73-63CC-2CDDD2760636}"/>
          </ac:spMkLst>
        </pc:spChg>
        <pc:spChg chg="mod or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3" creationId="{0BBB84E9-BB56-A8F5-EEF0-6D42AD238015}"/>
          </ac:spMkLst>
        </pc:spChg>
        <pc:spChg chg="add del">
          <ac:chgData name="MOHD FIRDAUS BIN YAHAYA" userId="d64ec7ae-2618-4a4c-938c-98f5c38eaa81" providerId="ADAL" clId="{95904C7C-2300-4C32-A94F-52A5CAE36A27}" dt="2023-02-27T06:59:56.437" v="4895" actId="26606"/>
          <ac:spMkLst>
            <pc:docMk/>
            <pc:sldMk cId="462296211" sldId="370"/>
            <ac:spMk id="9" creationId="{91F32EBA-ED97-466E-8CFA-8382584155D0}"/>
          </ac:spMkLst>
        </pc:spChg>
        <pc:spChg chg="add del">
          <ac:chgData name="MOHD FIRDAUS BIN YAHAYA" userId="d64ec7ae-2618-4a4c-938c-98f5c38eaa81" providerId="ADAL" clId="{95904C7C-2300-4C32-A94F-52A5CAE36A27}" dt="2023-02-27T06:59:56.437" v="4895" actId="26606"/>
          <ac:spMkLst>
            <pc:docMk/>
            <pc:sldMk cId="462296211" sldId="370"/>
            <ac:spMk id="11" creationId="{62A38935-BB53-4DF7-A56E-48DD25B685D7}"/>
          </ac:spMkLst>
        </pc:spChg>
        <pc:spChg chg="add del">
          <ac:chgData name="MOHD FIRDAUS BIN YAHAYA" userId="d64ec7ae-2618-4a4c-938c-98f5c38eaa81" providerId="ADAL" clId="{95904C7C-2300-4C32-A94F-52A5CAE36A27}" dt="2023-02-27T07:00:01.995" v="4897" actId="26606"/>
          <ac:spMkLst>
            <pc:docMk/>
            <pc:sldMk cId="462296211" sldId="370"/>
            <ac:spMk id="13" creationId="{0007FE00-9498-4706-B255-6437B0252C02}"/>
          </ac:spMkLst>
        </pc:spChg>
        <pc:spChg chg="add del">
          <ac:chgData name="MOHD FIRDAUS BIN YAHAYA" userId="d64ec7ae-2618-4a4c-938c-98f5c38eaa81" providerId="ADAL" clId="{95904C7C-2300-4C32-A94F-52A5CAE36A27}" dt="2023-02-27T07:00:01.995" v="4897" actId="26606"/>
          <ac:spMkLst>
            <pc:docMk/>
            <pc:sldMk cId="462296211" sldId="370"/>
            <ac:spMk id="14" creationId="{2EB492CD-616E-47F8-933B-5E2D952A0593}"/>
          </ac:spMkLst>
        </pc:spChg>
        <pc:spChg chg="add del">
          <ac:chgData name="MOHD FIRDAUS BIN YAHAYA" userId="d64ec7ae-2618-4a4c-938c-98f5c38eaa81" providerId="ADAL" clId="{95904C7C-2300-4C32-A94F-52A5CAE36A27}" dt="2023-02-27T07:00:01.995" v="4897" actId="26606"/>
          <ac:spMkLst>
            <pc:docMk/>
            <pc:sldMk cId="462296211" sldId="370"/>
            <ac:spMk id="15" creationId="{59383CF9-23B5-4335-9B21-1791C4CF1C75}"/>
          </ac:spMkLst>
        </pc:spChg>
        <pc:spChg chg="add del">
          <ac:chgData name="MOHD FIRDAUS BIN YAHAYA" userId="d64ec7ae-2618-4a4c-938c-98f5c38eaa81" providerId="ADAL" clId="{95904C7C-2300-4C32-A94F-52A5CAE36A27}" dt="2023-02-27T07:00:03.809" v="4899" actId="26606"/>
          <ac:spMkLst>
            <pc:docMk/>
            <pc:sldMk cId="462296211" sldId="370"/>
            <ac:spMk id="17" creationId="{9D25F302-27C5-414F-97F8-6EA0A6C028BA}"/>
          </ac:spMkLst>
        </pc:spChg>
        <pc:spChg chg="add del">
          <ac:chgData name="MOHD FIRDAUS BIN YAHAYA" userId="d64ec7ae-2618-4a4c-938c-98f5c38eaa81" providerId="ADAL" clId="{95904C7C-2300-4C32-A94F-52A5CAE36A27}" dt="2023-02-27T07:00:03.809" v="4899" actId="26606"/>
          <ac:spMkLst>
            <pc:docMk/>
            <pc:sldMk cId="462296211" sldId="370"/>
            <ac:spMk id="18" creationId="{830A36F8-48C2-4842-A87B-8CE8DF4E7FD2}"/>
          </ac:spMkLst>
        </pc:spChg>
        <pc:spChg chg="add del">
          <ac:chgData name="MOHD FIRDAUS BIN YAHAYA" userId="d64ec7ae-2618-4a4c-938c-98f5c38eaa81" providerId="ADAL" clId="{95904C7C-2300-4C32-A94F-52A5CAE36A27}" dt="2023-02-27T07:00:03.809" v="4899" actId="26606"/>
          <ac:spMkLst>
            <pc:docMk/>
            <pc:sldMk cId="462296211" sldId="370"/>
            <ac:spMk id="19" creationId="{8F451A30-466B-4996-9BA5-CD6ABCC6D558}"/>
          </ac:spMkLst>
        </pc:spChg>
        <pc:spChg chg="add del">
          <ac:chgData name="MOHD FIRDAUS BIN YAHAYA" userId="d64ec7ae-2618-4a4c-938c-98f5c38eaa81" providerId="ADAL" clId="{95904C7C-2300-4C32-A94F-52A5CAE36A27}" dt="2023-02-27T07:00:05.469" v="4901" actId="26606"/>
          <ac:spMkLst>
            <pc:docMk/>
            <pc:sldMk cId="462296211" sldId="370"/>
            <ac:spMk id="21" creationId="{9D25F302-27C5-414F-97F8-6EA0A6C028BA}"/>
          </ac:spMkLst>
        </pc:spChg>
        <pc:spChg chg="add del">
          <ac:chgData name="MOHD FIRDAUS BIN YAHAYA" userId="d64ec7ae-2618-4a4c-938c-98f5c38eaa81" providerId="ADAL" clId="{95904C7C-2300-4C32-A94F-52A5CAE36A27}" dt="2023-02-27T07:00:05.469" v="4901" actId="26606"/>
          <ac:spMkLst>
            <pc:docMk/>
            <pc:sldMk cId="462296211" sldId="370"/>
            <ac:spMk id="22" creationId="{830A36F8-48C2-4842-A87B-8CE8DF4E7FD2}"/>
          </ac:spMkLst>
        </pc:spChg>
        <pc:spChg chg="add del">
          <ac:chgData name="MOHD FIRDAUS BIN YAHAYA" userId="d64ec7ae-2618-4a4c-938c-98f5c38eaa81" providerId="ADAL" clId="{95904C7C-2300-4C32-A94F-52A5CAE36A27}" dt="2023-02-27T07:00:05.469" v="4901" actId="26606"/>
          <ac:spMkLst>
            <pc:docMk/>
            <pc:sldMk cId="462296211" sldId="370"/>
            <ac:spMk id="23" creationId="{8F451A30-466B-4996-9BA5-CD6ABCC6D558}"/>
          </ac:spMkLst>
        </pc:spChg>
        <pc:spChg chg="ad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25" creationId="{1CD81A2A-6ED4-4EF4-A14C-912D31E14800}"/>
          </ac:spMkLst>
        </pc:spChg>
        <pc:spChg chg="ad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26" creationId="{1661932C-CA15-4E17-B115-FAE7CBEE4789}"/>
          </ac:spMkLst>
        </pc:spChg>
        <pc:spChg chg="ad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27" creationId="{8590ADD5-9383-4D3D-9047-3DA2593CCB5D}"/>
          </ac:spMkLst>
        </pc:spChg>
        <pc:spChg chg="ad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28" creationId="{DABE3E45-88CF-45D8-8D40-C773324D93F6}"/>
          </ac:spMkLst>
        </pc:spChg>
        <pc:spChg chg="ad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30" creationId="{B91ECDA9-56DC-4270-8F33-01C5637B8CEB}"/>
          </ac:spMkLst>
        </pc:spChg>
        <pc:spChg chg="ad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31" creationId="{75F47824-961D-465D-84F9-EAE11BC6173B}"/>
          </ac:spMkLst>
        </pc:spChg>
        <pc:spChg chg="add">
          <ac:chgData name="MOHD FIRDAUS BIN YAHAYA" userId="d64ec7ae-2618-4a4c-938c-98f5c38eaa81" providerId="ADAL" clId="{95904C7C-2300-4C32-A94F-52A5CAE36A27}" dt="2023-02-27T07:00:05.490" v="4902" actId="26606"/>
          <ac:spMkLst>
            <pc:docMk/>
            <pc:sldMk cId="462296211" sldId="370"/>
            <ac:spMk id="32" creationId="{FEC9DA3E-C1D7-472D-B7C0-F71AE41FBA23}"/>
          </ac:spMkLst>
        </pc:spChg>
        <pc:picChg chg="add mod">
          <ac:chgData name="MOHD FIRDAUS BIN YAHAYA" userId="d64ec7ae-2618-4a4c-938c-98f5c38eaa81" providerId="ADAL" clId="{95904C7C-2300-4C32-A94F-52A5CAE36A27}" dt="2023-02-27T07:00:05.490" v="4902" actId="26606"/>
          <ac:picMkLst>
            <pc:docMk/>
            <pc:sldMk cId="462296211" sldId="370"/>
            <ac:picMk id="4" creationId="{9F8B1CE6-B941-2700-D50D-5835C02800DA}"/>
          </ac:picMkLst>
        </pc:picChg>
        <pc:cxnChg chg="add">
          <ac:chgData name="MOHD FIRDAUS BIN YAHAYA" userId="d64ec7ae-2618-4a4c-938c-98f5c38eaa81" providerId="ADAL" clId="{95904C7C-2300-4C32-A94F-52A5CAE36A27}" dt="2023-02-27T07:00:05.490" v="4902" actId="26606"/>
          <ac:cxnSpMkLst>
            <pc:docMk/>
            <pc:sldMk cId="462296211" sldId="370"/>
            <ac:cxnSpMk id="29" creationId="{49CD1692-827B-4C8D-B4A1-134FD04CF45C}"/>
          </ac:cxnSpMkLst>
        </pc:cxnChg>
      </pc:sldChg>
      <pc:sldChg chg="addSp modSp new mod modTransition setBg">
        <pc:chgData name="MOHD FIRDAUS BIN YAHAYA" userId="d64ec7ae-2618-4a4c-938c-98f5c38eaa81" providerId="ADAL" clId="{95904C7C-2300-4C32-A94F-52A5CAE36A27}" dt="2023-02-27T07:21:45.826" v="5464"/>
        <pc:sldMkLst>
          <pc:docMk/>
          <pc:sldMk cId="172257742" sldId="371"/>
        </pc:sldMkLst>
        <pc:picChg chg="add mod">
          <ac:chgData name="MOHD FIRDAUS BIN YAHAYA" userId="d64ec7ae-2618-4a4c-938c-98f5c38eaa81" providerId="ADAL" clId="{95904C7C-2300-4C32-A94F-52A5CAE36A27}" dt="2023-02-27T07:21:17.307" v="5457" actId="27614"/>
          <ac:picMkLst>
            <pc:docMk/>
            <pc:sldMk cId="172257742" sldId="371"/>
            <ac:picMk id="3" creationId="{80AF9733-A9A6-4E7C-7E80-8824B3657FFC}"/>
          </ac:picMkLst>
        </pc:picChg>
      </pc:sldChg>
      <pc:sldChg chg="addSp delSp modSp new mod ord modTransition setBg modClrScheme modAnim setClrOvrMap delDesignElem chgLayout">
        <pc:chgData name="MOHD FIRDAUS BIN YAHAYA" userId="d64ec7ae-2618-4a4c-938c-98f5c38eaa81" providerId="ADAL" clId="{95904C7C-2300-4C32-A94F-52A5CAE36A27}" dt="2023-03-02T06:05:52.139" v="6131" actId="1076"/>
        <pc:sldMkLst>
          <pc:docMk/>
          <pc:sldMk cId="1252113618" sldId="372"/>
        </pc:sldMkLst>
        <pc:spChg chg="add mod">
          <ac:chgData name="MOHD FIRDAUS BIN YAHAYA" userId="d64ec7ae-2618-4a4c-938c-98f5c38eaa81" providerId="ADAL" clId="{95904C7C-2300-4C32-A94F-52A5CAE36A27}" dt="2023-03-01T00:24:46.899" v="5557" actId="14100"/>
          <ac:spMkLst>
            <pc:docMk/>
            <pc:sldMk cId="1252113618" sldId="372"/>
            <ac:spMk id="2" creationId="{8E4550A2-0FBC-2972-7831-EB2B431EB26D}"/>
          </ac:spMkLst>
        </pc:spChg>
        <pc:spChg chg="del">
          <ac:chgData name="MOHD FIRDAUS BIN YAHAYA" userId="d64ec7ae-2618-4a4c-938c-98f5c38eaa81" providerId="ADAL" clId="{95904C7C-2300-4C32-A94F-52A5CAE36A27}" dt="2023-02-27T08:16:04.823" v="5467" actId="478"/>
          <ac:spMkLst>
            <pc:docMk/>
            <pc:sldMk cId="1252113618" sldId="372"/>
            <ac:spMk id="2" creationId="{E90F148F-C1E8-9CE6-715E-3CCFFB4171BE}"/>
          </ac:spMkLst>
        </pc:spChg>
        <pc:spChg chg="add mod">
          <ac:chgData name="MOHD FIRDAUS BIN YAHAYA" userId="d64ec7ae-2618-4a4c-938c-98f5c38eaa81" providerId="ADAL" clId="{95904C7C-2300-4C32-A94F-52A5CAE36A27}" dt="2023-03-01T00:25:08.215" v="5560" actId="14100"/>
          <ac:spMkLst>
            <pc:docMk/>
            <pc:sldMk cId="1252113618" sldId="372"/>
            <ac:spMk id="3" creationId="{635496C9-74DD-0D8F-4733-470417AD815D}"/>
          </ac:spMkLst>
        </pc:spChg>
        <pc:spChg chg="del">
          <ac:chgData name="MOHD FIRDAUS BIN YAHAYA" userId="d64ec7ae-2618-4a4c-938c-98f5c38eaa81" providerId="ADAL" clId="{95904C7C-2300-4C32-A94F-52A5CAE36A27}" dt="2023-02-27T08:16:02.615" v="5466"/>
          <ac:spMkLst>
            <pc:docMk/>
            <pc:sldMk cId="1252113618" sldId="372"/>
            <ac:spMk id="3" creationId="{88680F97-4DD2-B44A-D67F-061C650EAE8B}"/>
          </ac:spMkLst>
        </pc:spChg>
        <pc:spChg chg="add del">
          <ac:chgData name="MOHD FIRDAUS BIN YAHAYA" userId="d64ec7ae-2618-4a4c-938c-98f5c38eaa81" providerId="ADAL" clId="{95904C7C-2300-4C32-A94F-52A5CAE36A27}" dt="2023-02-27T08:16:20.815" v="5473" actId="26606"/>
          <ac:spMkLst>
            <pc:docMk/>
            <pc:sldMk cId="1252113618" sldId="372"/>
            <ac:spMk id="9" creationId="{B1C5E04D-F391-8AD1-76A7-D3DC377CE08E}"/>
          </ac:spMkLst>
        </pc:spChg>
        <pc:spChg chg="add mod">
          <ac:chgData name="MOHD FIRDAUS BIN YAHAYA" userId="d64ec7ae-2618-4a4c-938c-98f5c38eaa81" providerId="ADAL" clId="{95904C7C-2300-4C32-A94F-52A5CAE36A27}" dt="2023-03-02T06:05:52.139" v="6131" actId="1076"/>
          <ac:spMkLst>
            <pc:docMk/>
            <pc:sldMk cId="1252113618" sldId="372"/>
            <ac:spMk id="9" creationId="{B7F10428-B688-93B5-CBC5-2E163E383772}"/>
          </ac:spMkLst>
        </pc:spChg>
        <pc:spChg chg="add mod">
          <ac:chgData name="MOHD FIRDAUS BIN YAHAYA" userId="d64ec7ae-2618-4a4c-938c-98f5c38eaa81" providerId="ADAL" clId="{95904C7C-2300-4C32-A94F-52A5CAE36A27}" dt="2023-03-01T00:29:51.642" v="5698" actId="255"/>
          <ac:spMkLst>
            <pc:docMk/>
            <pc:sldMk cId="1252113618" sldId="372"/>
            <ac:spMk id="10" creationId="{63082D3E-4308-14F8-B257-A4DC544C533A}"/>
          </ac:spMkLst>
        </pc:spChg>
        <pc:spChg chg="add del">
          <ac:chgData name="MOHD FIRDAUS BIN YAHAYA" userId="d64ec7ae-2618-4a4c-938c-98f5c38eaa81" providerId="ADAL" clId="{95904C7C-2300-4C32-A94F-52A5CAE36A27}" dt="2023-02-27T08:16:12.642" v="5469" actId="26606"/>
          <ac:spMkLst>
            <pc:docMk/>
            <pc:sldMk cId="1252113618" sldId="372"/>
            <ac:spMk id="10" creationId="{F3060C83-F051-4F0E-ABAD-AA0DFC48B218}"/>
          </ac:spMkLst>
        </pc:spChg>
        <pc:spChg chg="add del">
          <ac:chgData name="MOHD FIRDAUS BIN YAHAYA" userId="d64ec7ae-2618-4a4c-938c-98f5c38eaa81" providerId="ADAL" clId="{95904C7C-2300-4C32-A94F-52A5CAE36A27}" dt="2023-02-27T08:16:12.642" v="5469" actId="26606"/>
          <ac:spMkLst>
            <pc:docMk/>
            <pc:sldMk cId="1252113618" sldId="372"/>
            <ac:spMk id="12" creationId="{83C98ABE-055B-441F-B07E-44F97F083C39}"/>
          </ac:spMkLst>
        </pc:spChg>
        <pc:spChg chg="add del">
          <ac:chgData name="MOHD FIRDAUS BIN YAHAYA" userId="d64ec7ae-2618-4a4c-938c-98f5c38eaa81" providerId="ADAL" clId="{95904C7C-2300-4C32-A94F-52A5CAE36A27}" dt="2023-02-27T08:16:12.642" v="5469" actId="26606"/>
          <ac:spMkLst>
            <pc:docMk/>
            <pc:sldMk cId="1252113618" sldId="372"/>
            <ac:spMk id="14" creationId="{29FDB030-9B49-4CED-8CCD-4D99382388AC}"/>
          </ac:spMkLst>
        </pc:spChg>
        <pc:spChg chg="add del">
          <ac:chgData name="MOHD FIRDAUS BIN YAHAYA" userId="d64ec7ae-2618-4a4c-938c-98f5c38eaa81" providerId="ADAL" clId="{95904C7C-2300-4C32-A94F-52A5CAE36A27}" dt="2023-02-27T08:16:12.642" v="5469" actId="26606"/>
          <ac:spMkLst>
            <pc:docMk/>
            <pc:sldMk cId="1252113618" sldId="372"/>
            <ac:spMk id="16" creationId="{3783CA14-24A1-485C-8B30-D6A5D87987AD}"/>
          </ac:spMkLst>
        </pc:spChg>
        <pc:spChg chg="add del">
          <ac:chgData name="MOHD FIRDAUS BIN YAHAYA" userId="d64ec7ae-2618-4a4c-938c-98f5c38eaa81" providerId="ADAL" clId="{95904C7C-2300-4C32-A94F-52A5CAE36A27}" dt="2023-02-27T08:16:12.642" v="5469" actId="26606"/>
          <ac:spMkLst>
            <pc:docMk/>
            <pc:sldMk cId="1252113618" sldId="372"/>
            <ac:spMk id="18" creationId="{9A97C86A-04D6-40F7-AE84-31AB43E6A846}"/>
          </ac:spMkLst>
        </pc:spChg>
        <pc:spChg chg="add del">
          <ac:chgData name="MOHD FIRDAUS BIN YAHAYA" userId="d64ec7ae-2618-4a4c-938c-98f5c38eaa81" providerId="ADAL" clId="{95904C7C-2300-4C32-A94F-52A5CAE36A27}" dt="2023-02-27T08:16:12.642" v="5469" actId="26606"/>
          <ac:spMkLst>
            <pc:docMk/>
            <pc:sldMk cId="1252113618" sldId="372"/>
            <ac:spMk id="20" creationId="{FF9F2414-84E8-453E-B1F3-389FDE8192D9}"/>
          </ac:spMkLst>
        </pc:spChg>
        <pc:spChg chg="add del">
          <ac:chgData name="MOHD FIRDAUS BIN YAHAYA" userId="d64ec7ae-2618-4a4c-938c-98f5c38eaa81" providerId="ADAL" clId="{95904C7C-2300-4C32-A94F-52A5CAE36A27}" dt="2023-02-27T08:16:12.642" v="5469" actId="26606"/>
          <ac:spMkLst>
            <pc:docMk/>
            <pc:sldMk cId="1252113618" sldId="372"/>
            <ac:spMk id="22" creationId="{3ECA69A1-7536-43AC-85EF-C7106179F5ED}"/>
          </ac:spMkLst>
        </pc:spChg>
        <pc:spChg chg="add del">
          <ac:chgData name="MOHD FIRDAUS BIN YAHAYA" userId="d64ec7ae-2618-4a4c-938c-98f5c38eaa81" providerId="ADAL" clId="{95904C7C-2300-4C32-A94F-52A5CAE36A27}" dt="2023-02-27T08:16:17.124" v="5471" actId="26606"/>
          <ac:spMkLst>
            <pc:docMk/>
            <pc:sldMk cId="1252113618" sldId="372"/>
            <ac:spMk id="24" creationId="{32BC26D8-82FB-445E-AA49-62A77D7C1EE0}"/>
          </ac:spMkLst>
        </pc:spChg>
        <pc:spChg chg="add del">
          <ac:chgData name="MOHD FIRDAUS BIN YAHAYA" userId="d64ec7ae-2618-4a4c-938c-98f5c38eaa81" providerId="ADAL" clId="{95904C7C-2300-4C32-A94F-52A5CAE36A27}" dt="2023-02-27T08:16:17.124" v="5471" actId="26606"/>
          <ac:spMkLst>
            <pc:docMk/>
            <pc:sldMk cId="1252113618" sldId="372"/>
            <ac:spMk id="25" creationId="{CB44330D-EA18-4254-AA95-EB49948539B8}"/>
          </ac:spMkLst>
        </pc:spChg>
        <pc:spChg chg="add del">
          <ac:chgData name="MOHD FIRDAUS BIN YAHAYA" userId="d64ec7ae-2618-4a4c-938c-98f5c38eaa81" providerId="ADAL" clId="{95904C7C-2300-4C32-A94F-52A5CAE36A27}" dt="2023-02-27T08:16:20.815" v="5473" actId="26606"/>
          <ac:spMkLst>
            <pc:docMk/>
            <pc:sldMk cId="1252113618" sldId="372"/>
            <ac:spMk id="27" creationId="{3BA513B0-82FF-4F41-8178-885375D1CFB5}"/>
          </ac:spMkLst>
        </pc:spChg>
        <pc:spChg chg="add del">
          <ac:chgData name="MOHD FIRDAUS BIN YAHAYA" userId="d64ec7ae-2618-4a4c-938c-98f5c38eaa81" providerId="ADAL" clId="{95904C7C-2300-4C32-A94F-52A5CAE36A27}" dt="2023-02-27T08:17:18.102" v="5524" actId="26606"/>
          <ac:spMkLst>
            <pc:docMk/>
            <pc:sldMk cId="1252113618" sldId="372"/>
            <ac:spMk id="32" creationId="{9B76D444-2756-434F-AE61-96D69830C13E}"/>
          </ac:spMkLst>
        </pc:spChg>
        <pc:spChg chg="add del">
          <ac:chgData name="MOHD FIRDAUS BIN YAHAYA" userId="d64ec7ae-2618-4a4c-938c-98f5c38eaa81" providerId="ADAL" clId="{95904C7C-2300-4C32-A94F-52A5CAE36A27}" dt="2023-02-27T08:17:18.102" v="5524" actId="26606"/>
          <ac:spMkLst>
            <pc:docMk/>
            <pc:sldMk cId="1252113618" sldId="372"/>
            <ac:spMk id="33" creationId="{A27B6159-7734-4564-9E0F-C4BC43C36E52}"/>
          </ac:spMkLst>
        </pc:spChg>
        <pc:spChg chg="add del mod ord">
          <ac:chgData name="MOHD FIRDAUS BIN YAHAYA" userId="d64ec7ae-2618-4a4c-938c-98f5c38eaa81" providerId="ADAL" clId="{95904C7C-2300-4C32-A94F-52A5CAE36A27}" dt="2023-03-01T00:26:30.044" v="5594" actId="478"/>
          <ac:spMkLst>
            <pc:docMk/>
            <pc:sldMk cId="1252113618" sldId="372"/>
            <ac:spMk id="35" creationId="{C8FF816F-0D31-0D90-25F2-98780E0E4F5C}"/>
          </ac:spMkLst>
        </pc:spChg>
        <pc:spChg chg="add del">
          <ac:chgData name="MOHD FIRDAUS BIN YAHAYA" userId="d64ec7ae-2618-4a4c-938c-98f5c38eaa81" providerId="ADAL" clId="{95904C7C-2300-4C32-A94F-52A5CAE36A27}" dt="2023-03-01T00:25:24.655" v="5566" actId="26606"/>
          <ac:spMkLst>
            <pc:docMk/>
            <pc:sldMk cId="1252113618" sldId="372"/>
            <ac:spMk id="37" creationId="{3CD9DF72-87A3-404E-A828-84CBF11A8303}"/>
          </ac:spMkLst>
        </pc:spChg>
        <pc:spChg chg="add del">
          <ac:chgData name="MOHD FIRDAUS BIN YAHAYA" userId="d64ec7ae-2618-4a4c-938c-98f5c38eaa81" providerId="ADAL" clId="{95904C7C-2300-4C32-A94F-52A5CAE36A27}" dt="2023-03-01T00:26:00.968" v="5586" actId="26606"/>
          <ac:spMkLst>
            <pc:docMk/>
            <pc:sldMk cId="1252113618" sldId="372"/>
            <ac:spMk id="39" creationId="{B1595A09-E336-4D1B-9B3A-06A2287A54E2}"/>
          </ac:spMkLst>
        </pc:spChg>
        <pc:spChg chg="add del">
          <ac:chgData name="MOHD FIRDAUS BIN YAHAYA" userId="d64ec7ae-2618-4a4c-938c-98f5c38eaa81" providerId="ADAL" clId="{95904C7C-2300-4C32-A94F-52A5CAE36A27}" dt="2023-02-27T08:17:14.648" v="5521" actId="26606"/>
          <ac:spMkLst>
            <pc:docMk/>
            <pc:sldMk cId="1252113618" sldId="372"/>
            <ac:spMk id="40" creationId="{9B76D444-2756-434F-AE61-96D69830C13E}"/>
          </ac:spMkLst>
        </pc:spChg>
        <pc:spChg chg="add del">
          <ac:chgData name="MOHD FIRDAUS BIN YAHAYA" userId="d64ec7ae-2618-4a4c-938c-98f5c38eaa81" providerId="ADAL" clId="{95904C7C-2300-4C32-A94F-52A5CAE36A27}" dt="2023-03-01T00:25:25.639" v="5568" actId="26606"/>
          <ac:spMkLst>
            <pc:docMk/>
            <pc:sldMk cId="1252113618" sldId="372"/>
            <ac:spMk id="41" creationId="{A81E7530-396C-45F0-92F4-A885648D1631}"/>
          </ac:spMkLst>
        </pc:spChg>
        <pc:spChg chg="add del">
          <ac:chgData name="MOHD FIRDAUS BIN YAHAYA" userId="d64ec7ae-2618-4a4c-938c-98f5c38eaa81" providerId="ADAL" clId="{95904C7C-2300-4C32-A94F-52A5CAE36A27}" dt="2023-02-27T08:17:14.648" v="5521" actId="26606"/>
          <ac:spMkLst>
            <pc:docMk/>
            <pc:sldMk cId="1252113618" sldId="372"/>
            <ac:spMk id="42" creationId="{A27B6159-7734-4564-9E0F-C4BC43C36E52}"/>
          </ac:spMkLst>
        </pc:spChg>
        <pc:spChg chg="add del">
          <ac:chgData name="MOHD FIRDAUS BIN YAHAYA" userId="d64ec7ae-2618-4a4c-938c-98f5c38eaa81" providerId="ADAL" clId="{95904C7C-2300-4C32-A94F-52A5CAE36A27}" dt="2023-03-01T00:25:25.639" v="5568" actId="26606"/>
          <ac:spMkLst>
            <pc:docMk/>
            <pc:sldMk cId="1252113618" sldId="372"/>
            <ac:spMk id="43" creationId="{7316481C-0A49-4796-812B-0D64F063B720}"/>
          </ac:spMkLst>
        </pc:spChg>
        <pc:spChg chg="add del">
          <ac:chgData name="MOHD FIRDAUS BIN YAHAYA" userId="d64ec7ae-2618-4a4c-938c-98f5c38eaa81" providerId="ADAL" clId="{95904C7C-2300-4C32-A94F-52A5CAE36A27}" dt="2023-03-01T00:25:25.639" v="5568" actId="26606"/>
          <ac:spMkLst>
            <pc:docMk/>
            <pc:sldMk cId="1252113618" sldId="372"/>
            <ac:spMk id="45" creationId="{A5271697-90F1-4A23-8EF2-0179F2EAFACB}"/>
          </ac:spMkLst>
        </pc:spChg>
        <pc:spChg chg="add del">
          <ac:chgData name="MOHD FIRDAUS BIN YAHAYA" userId="d64ec7ae-2618-4a4c-938c-98f5c38eaa81" providerId="ADAL" clId="{95904C7C-2300-4C32-A94F-52A5CAE36A27}" dt="2023-02-27T08:17:18.099" v="5523" actId="26606"/>
          <ac:spMkLst>
            <pc:docMk/>
            <pc:sldMk cId="1252113618" sldId="372"/>
            <ac:spMk id="46" creationId="{1F82758F-B2B3-4F0A-BB90-4BFFEDD166D6}"/>
          </ac:spMkLst>
        </pc:spChg>
        <pc:spChg chg="add del">
          <ac:chgData name="MOHD FIRDAUS BIN YAHAYA" userId="d64ec7ae-2618-4a4c-938c-98f5c38eaa81" providerId="ADAL" clId="{95904C7C-2300-4C32-A94F-52A5CAE36A27}" dt="2023-02-27T08:17:18.099" v="5523" actId="26606"/>
          <ac:spMkLst>
            <pc:docMk/>
            <pc:sldMk cId="1252113618" sldId="372"/>
            <ac:spMk id="47" creationId="{4E2ED6F9-63C3-4A8D-9BB4-1EA62533B672}"/>
          </ac:spMkLst>
        </pc:spChg>
        <pc:spChg chg="add del">
          <ac:chgData name="MOHD FIRDAUS BIN YAHAYA" userId="d64ec7ae-2618-4a4c-938c-98f5c38eaa81" providerId="ADAL" clId="{95904C7C-2300-4C32-A94F-52A5CAE36A27}" dt="2023-02-27T08:17:18.099" v="5523" actId="26606"/>
          <ac:spMkLst>
            <pc:docMk/>
            <pc:sldMk cId="1252113618" sldId="372"/>
            <ac:spMk id="48" creationId="{6D72081E-AD41-4FBB-B02B-698A68DBCA5E}"/>
          </ac:spMkLst>
        </pc:spChg>
        <pc:spChg chg="add del">
          <ac:chgData name="MOHD FIRDAUS BIN YAHAYA" userId="d64ec7ae-2618-4a4c-938c-98f5c38eaa81" providerId="ADAL" clId="{95904C7C-2300-4C32-A94F-52A5CAE36A27}" dt="2023-02-27T08:17:18.099" v="5523" actId="26606"/>
          <ac:spMkLst>
            <pc:docMk/>
            <pc:sldMk cId="1252113618" sldId="372"/>
            <ac:spMk id="49" creationId="{716248AD-805F-41BF-9B57-FC53E5B32F98}"/>
          </ac:spMkLst>
        </pc:spChg>
        <pc:spChg chg="add del">
          <ac:chgData name="MOHD FIRDAUS BIN YAHAYA" userId="d64ec7ae-2618-4a4c-938c-98f5c38eaa81" providerId="ADAL" clId="{95904C7C-2300-4C32-A94F-52A5CAE36A27}" dt="2023-03-01T00:26:00.968" v="5586" actId="26606"/>
          <ac:spMkLst>
            <pc:docMk/>
            <pc:sldMk cId="1252113618" sldId="372"/>
            <ac:spMk id="50" creationId="{3540989C-C7B8-473B-BF87-6F2DA6A90006}"/>
          </ac:spMkLst>
        </pc:spChg>
        <pc:spChg chg="add del">
          <ac:chgData name="MOHD FIRDAUS BIN YAHAYA" userId="d64ec7ae-2618-4a4c-938c-98f5c38eaa81" providerId="ADAL" clId="{95904C7C-2300-4C32-A94F-52A5CAE36A27}" dt="2023-03-01T00:26:05.341" v="5588" actId="26606"/>
          <ac:spMkLst>
            <pc:docMk/>
            <pc:sldMk cId="1252113618" sldId="372"/>
            <ac:spMk id="52" creationId="{E862BE82-D00D-42C1-BF16-93AA37870C32}"/>
          </ac:spMkLst>
        </pc:spChg>
        <pc:spChg chg="add del">
          <ac:chgData name="MOHD FIRDAUS BIN YAHAYA" userId="d64ec7ae-2618-4a4c-938c-98f5c38eaa81" providerId="ADAL" clId="{95904C7C-2300-4C32-A94F-52A5CAE36A27}" dt="2023-03-01T00:26:05.341" v="5588" actId="26606"/>
          <ac:spMkLst>
            <pc:docMk/>
            <pc:sldMk cId="1252113618" sldId="372"/>
            <ac:spMk id="53" creationId="{F6D92C2D-1D3D-4974-918C-06579FB354A9}"/>
          </ac:spMkLst>
        </pc:spChg>
        <pc:spChg chg="add del">
          <ac:chgData name="MOHD FIRDAUS BIN YAHAYA" userId="d64ec7ae-2618-4a4c-938c-98f5c38eaa81" providerId="ADAL" clId="{95904C7C-2300-4C32-A94F-52A5CAE36A27}" dt="2023-03-01T00:26:14.986" v="5590" actId="26606"/>
          <ac:spMkLst>
            <pc:docMk/>
            <pc:sldMk cId="1252113618" sldId="372"/>
            <ac:spMk id="59" creationId="{D7A453D2-15D8-4403-815F-291FA16340D9}"/>
          </ac:spMkLst>
        </pc:spChg>
        <pc:spChg chg="add del">
          <ac:chgData name="MOHD FIRDAUS BIN YAHAYA" userId="d64ec7ae-2618-4a4c-938c-98f5c38eaa81" providerId="ADAL" clId="{95904C7C-2300-4C32-A94F-52A5CAE36A27}" dt="2023-03-01T00:26:14.986" v="5590" actId="26606"/>
          <ac:spMkLst>
            <pc:docMk/>
            <pc:sldMk cId="1252113618" sldId="372"/>
            <ac:spMk id="65" creationId="{8161EA6B-09CA-445B-AB0D-8DF76FA92DEF}"/>
          </ac:spMkLst>
        </pc:spChg>
        <pc:spChg chg="add del">
          <ac:chgData name="MOHD FIRDAUS BIN YAHAYA" userId="d64ec7ae-2618-4a4c-938c-98f5c38eaa81" providerId="ADAL" clId="{95904C7C-2300-4C32-A94F-52A5CAE36A27}" dt="2023-03-01T00:26:14.986" v="5590" actId="26606"/>
          <ac:spMkLst>
            <pc:docMk/>
            <pc:sldMk cId="1252113618" sldId="372"/>
            <ac:spMk id="66" creationId="{E2D3D3F2-ABBB-4453-B1C5-1BEBF7E4DD56}"/>
          </ac:spMkLst>
        </pc:spChg>
        <pc:spChg chg="add del">
          <ac:chgData name="MOHD FIRDAUS BIN YAHAYA" userId="d64ec7ae-2618-4a4c-938c-98f5c38eaa81" providerId="ADAL" clId="{95904C7C-2300-4C32-A94F-52A5CAE36A27}" dt="2023-03-01T00:25:25.639" v="5568" actId="26606"/>
          <ac:spMkLst>
            <pc:docMk/>
            <pc:sldMk cId="1252113618" sldId="372"/>
            <ac:spMk id="68" creationId="{D9F5512A-48E1-4C07-B75E-3CCC517B6804}"/>
          </ac:spMkLst>
        </pc:spChg>
        <pc:spChg chg="add del">
          <ac:chgData name="MOHD FIRDAUS BIN YAHAYA" userId="d64ec7ae-2618-4a4c-938c-98f5c38eaa81" providerId="ADAL" clId="{95904C7C-2300-4C32-A94F-52A5CAE36A27}" dt="2023-03-01T00:25:26.419" v="5570" actId="26606"/>
          <ac:spMkLst>
            <pc:docMk/>
            <pc:sldMk cId="1252113618" sldId="372"/>
            <ac:spMk id="73" creationId="{5E8D2E83-FB3A-40E7-A9E5-7AB389D612B4}"/>
          </ac:spMkLst>
        </pc:spChg>
        <pc:spChg chg="add del">
          <ac:chgData name="MOHD FIRDAUS BIN YAHAYA" userId="d64ec7ae-2618-4a4c-938c-98f5c38eaa81" providerId="ADAL" clId="{95904C7C-2300-4C32-A94F-52A5CAE36A27}" dt="2023-03-01T00:25:28.509" v="5572" actId="26606"/>
          <ac:spMkLst>
            <pc:docMk/>
            <pc:sldMk cId="1252113618" sldId="372"/>
            <ac:spMk id="75" creationId="{04812C46-200A-4DEB-A05E-3ED6C68C2387}"/>
          </ac:spMkLst>
        </pc:spChg>
        <pc:spChg chg="add del">
          <ac:chgData name="MOHD FIRDAUS BIN YAHAYA" userId="d64ec7ae-2618-4a4c-938c-98f5c38eaa81" providerId="ADAL" clId="{95904C7C-2300-4C32-A94F-52A5CAE36A27}" dt="2023-03-01T00:25:28.509" v="5572" actId="26606"/>
          <ac:spMkLst>
            <pc:docMk/>
            <pc:sldMk cId="1252113618" sldId="372"/>
            <ac:spMk id="76" creationId="{D1EA859B-E555-4109-94F3-6700E046E008}"/>
          </ac:spMkLst>
        </pc:spChg>
        <pc:spChg chg="add del">
          <ac:chgData name="MOHD FIRDAUS BIN YAHAYA" userId="d64ec7ae-2618-4a4c-938c-98f5c38eaa81" providerId="ADAL" clId="{95904C7C-2300-4C32-A94F-52A5CAE36A27}" dt="2023-03-01T00:25:31.679" v="5574" actId="26606"/>
          <ac:spMkLst>
            <pc:docMk/>
            <pc:sldMk cId="1252113618" sldId="372"/>
            <ac:spMk id="78" creationId="{F13C74B1-5B17-4795-BED0-7140497B445A}"/>
          </ac:spMkLst>
        </pc:spChg>
        <pc:spChg chg="add del">
          <ac:chgData name="MOHD FIRDAUS BIN YAHAYA" userId="d64ec7ae-2618-4a4c-938c-98f5c38eaa81" providerId="ADAL" clId="{95904C7C-2300-4C32-A94F-52A5CAE36A27}" dt="2023-03-01T00:25:31.679" v="5574" actId="26606"/>
          <ac:spMkLst>
            <pc:docMk/>
            <pc:sldMk cId="1252113618" sldId="372"/>
            <ac:spMk id="79" creationId="{D4974D33-8DC5-464E-8C6D-BE58F0669C17}"/>
          </ac:spMkLst>
        </pc:spChg>
        <pc:spChg chg="add del">
          <ac:chgData name="MOHD FIRDAUS BIN YAHAYA" userId="d64ec7ae-2618-4a4c-938c-98f5c38eaa81" providerId="ADAL" clId="{95904C7C-2300-4C32-A94F-52A5CAE36A27}" dt="2023-03-01T00:25:32.422" v="5576" actId="26606"/>
          <ac:spMkLst>
            <pc:docMk/>
            <pc:sldMk cId="1252113618" sldId="372"/>
            <ac:spMk id="81" creationId="{A81E7530-396C-45F0-92F4-A885648D1631}"/>
          </ac:spMkLst>
        </pc:spChg>
        <pc:spChg chg="add del">
          <ac:chgData name="MOHD FIRDAUS BIN YAHAYA" userId="d64ec7ae-2618-4a4c-938c-98f5c38eaa81" providerId="ADAL" clId="{95904C7C-2300-4C32-A94F-52A5CAE36A27}" dt="2023-03-01T00:25:32.422" v="5576" actId="26606"/>
          <ac:spMkLst>
            <pc:docMk/>
            <pc:sldMk cId="1252113618" sldId="372"/>
            <ac:spMk id="82" creationId="{7316481C-0A49-4796-812B-0D64F063B720}"/>
          </ac:spMkLst>
        </pc:spChg>
        <pc:spChg chg="add del">
          <ac:chgData name="MOHD FIRDAUS BIN YAHAYA" userId="d64ec7ae-2618-4a4c-938c-98f5c38eaa81" providerId="ADAL" clId="{95904C7C-2300-4C32-A94F-52A5CAE36A27}" dt="2023-03-01T00:25:32.422" v="5576" actId="26606"/>
          <ac:spMkLst>
            <pc:docMk/>
            <pc:sldMk cId="1252113618" sldId="372"/>
            <ac:spMk id="83" creationId="{A5271697-90F1-4A23-8EF2-0179F2EAFACB}"/>
          </ac:spMkLst>
        </pc:spChg>
        <pc:spChg chg="add del">
          <ac:chgData name="MOHD FIRDAUS BIN YAHAYA" userId="d64ec7ae-2618-4a4c-938c-98f5c38eaa81" providerId="ADAL" clId="{95904C7C-2300-4C32-A94F-52A5CAE36A27}" dt="2023-03-01T00:25:32.422" v="5576" actId="26606"/>
          <ac:spMkLst>
            <pc:docMk/>
            <pc:sldMk cId="1252113618" sldId="372"/>
            <ac:spMk id="88" creationId="{D9F5512A-48E1-4C07-B75E-3CCC517B6804}"/>
          </ac:spMkLst>
        </pc:spChg>
        <pc:spChg chg="add del">
          <ac:chgData name="MOHD FIRDAUS BIN YAHAYA" userId="d64ec7ae-2618-4a4c-938c-98f5c38eaa81" providerId="ADAL" clId="{95904C7C-2300-4C32-A94F-52A5CAE36A27}" dt="2023-03-01T00:25:42.174" v="5578" actId="26606"/>
          <ac:spMkLst>
            <pc:docMk/>
            <pc:sldMk cId="1252113618" sldId="372"/>
            <ac:spMk id="90" creationId="{3CD9DF72-87A3-404E-A828-84CBF11A8303}"/>
          </ac:spMkLst>
        </pc:spChg>
        <pc:spChg chg="add del">
          <ac:chgData name="MOHD FIRDAUS BIN YAHAYA" userId="d64ec7ae-2618-4a4c-938c-98f5c38eaa81" providerId="ADAL" clId="{95904C7C-2300-4C32-A94F-52A5CAE36A27}" dt="2023-03-01T00:26:14.986" v="5590" actId="26606"/>
          <ac:spMkLst>
            <pc:docMk/>
            <pc:sldMk cId="1252113618" sldId="372"/>
            <ac:spMk id="92" creationId="{B8114C98-A349-4111-A123-E8EAB86ABE30}"/>
          </ac:spMkLst>
        </pc:spChg>
        <pc:spChg chg="add del">
          <ac:chgData name="MOHD FIRDAUS BIN YAHAYA" userId="d64ec7ae-2618-4a4c-938c-98f5c38eaa81" providerId="ADAL" clId="{95904C7C-2300-4C32-A94F-52A5CAE36A27}" dt="2023-03-01T00:25:52.004" v="5580" actId="26606"/>
          <ac:spMkLst>
            <pc:docMk/>
            <pc:sldMk cId="1252113618" sldId="372"/>
            <ac:spMk id="93" creationId="{5E8D2E83-FB3A-40E7-A9E5-7AB389D612B4}"/>
          </ac:spMkLst>
        </pc:spChg>
        <pc:spChg chg="add del">
          <ac:chgData name="MOHD FIRDAUS BIN YAHAYA" userId="d64ec7ae-2618-4a4c-938c-98f5c38eaa81" providerId="ADAL" clId="{95904C7C-2300-4C32-A94F-52A5CAE36A27}" dt="2023-03-01T00:25:56.785" v="5582" actId="26606"/>
          <ac:spMkLst>
            <pc:docMk/>
            <pc:sldMk cId="1252113618" sldId="372"/>
            <ac:spMk id="95" creationId="{F60FCA6E-0894-46CD-BD49-5955A51E0084}"/>
          </ac:spMkLst>
        </pc:spChg>
        <pc:spChg chg="add del">
          <ac:chgData name="MOHD FIRDAUS BIN YAHAYA" userId="d64ec7ae-2618-4a4c-938c-98f5c38eaa81" providerId="ADAL" clId="{95904C7C-2300-4C32-A94F-52A5CAE36A27}" dt="2023-03-01T00:25:56.785" v="5582" actId="26606"/>
          <ac:spMkLst>
            <pc:docMk/>
            <pc:sldMk cId="1252113618" sldId="372"/>
            <ac:spMk id="96" creationId="{E78C6E4B-A1F1-4B6C-97EC-BE997495D6AC}"/>
          </ac:spMkLst>
        </pc:spChg>
        <pc:spChg chg="add del">
          <ac:chgData name="MOHD FIRDAUS BIN YAHAYA" userId="d64ec7ae-2618-4a4c-938c-98f5c38eaa81" providerId="ADAL" clId="{95904C7C-2300-4C32-A94F-52A5CAE36A27}" dt="2023-03-01T00:26:19.066" v="5592" actId="700"/>
          <ac:spMkLst>
            <pc:docMk/>
            <pc:sldMk cId="1252113618" sldId="372"/>
            <ac:spMk id="97" creationId="{3CD9DF72-87A3-404E-A828-84CBF11A8303}"/>
          </ac:spMkLst>
        </pc:spChg>
        <pc:grpChg chg="add del">
          <ac:chgData name="MOHD FIRDAUS BIN YAHAYA" userId="d64ec7ae-2618-4a4c-938c-98f5c38eaa81" providerId="ADAL" clId="{95904C7C-2300-4C32-A94F-52A5CAE36A27}" dt="2023-02-27T08:16:20.815" v="5473" actId="26606"/>
          <ac:grpSpMkLst>
            <pc:docMk/>
            <pc:sldMk cId="1252113618" sldId="372"/>
            <ac:grpSpMk id="28" creationId="{93DB8501-F9F2-4ACD-B56A-9019CD5006D6}"/>
          </ac:grpSpMkLst>
        </pc:grpChg>
        <pc:grpChg chg="add del">
          <ac:chgData name="MOHD FIRDAUS BIN YAHAYA" userId="d64ec7ae-2618-4a4c-938c-98f5c38eaa81" providerId="ADAL" clId="{95904C7C-2300-4C32-A94F-52A5CAE36A27}" dt="2023-03-01T00:26:14.986" v="5590" actId="26606"/>
          <ac:grpSpMkLst>
            <pc:docMk/>
            <pc:sldMk cId="1252113618" sldId="372"/>
            <ac:grpSpMk id="54" creationId="{670FB431-AE18-414D-92F4-1D12D1991152}"/>
          </ac:grpSpMkLst>
        </pc:grpChg>
        <pc:grpChg chg="add del">
          <ac:chgData name="MOHD FIRDAUS BIN YAHAYA" userId="d64ec7ae-2618-4a4c-938c-98f5c38eaa81" providerId="ADAL" clId="{95904C7C-2300-4C32-A94F-52A5CAE36A27}" dt="2023-03-01T00:26:14.986" v="5590" actId="26606"/>
          <ac:grpSpMkLst>
            <pc:docMk/>
            <pc:sldMk cId="1252113618" sldId="372"/>
            <ac:grpSpMk id="60" creationId="{AF19A774-30A5-488B-9BAF-629C6440294E}"/>
          </ac:grpSpMkLst>
        </pc:grpChg>
        <pc:grpChg chg="add del">
          <ac:chgData name="MOHD FIRDAUS BIN YAHAYA" userId="d64ec7ae-2618-4a4c-938c-98f5c38eaa81" providerId="ADAL" clId="{95904C7C-2300-4C32-A94F-52A5CAE36A27}" dt="2023-03-01T00:25:25.639" v="5568" actId="26606"/>
          <ac:grpSpMkLst>
            <pc:docMk/>
            <pc:sldMk cId="1252113618" sldId="372"/>
            <ac:grpSpMk id="67" creationId="{81DE8B58-F373-409E-A253-4380A66091D4}"/>
          </ac:grpSpMkLst>
        </pc:grpChg>
        <pc:grpChg chg="add del">
          <ac:chgData name="MOHD FIRDAUS BIN YAHAYA" userId="d64ec7ae-2618-4a4c-938c-98f5c38eaa81" providerId="ADAL" clId="{95904C7C-2300-4C32-A94F-52A5CAE36A27}" dt="2023-03-01T00:26:14.986" v="5590" actId="26606"/>
          <ac:grpSpMkLst>
            <pc:docMk/>
            <pc:sldMk cId="1252113618" sldId="372"/>
            <ac:grpSpMk id="74" creationId="{1EA1DAFF-CECA-492F-BFA1-22C64956B8D9}"/>
          </ac:grpSpMkLst>
        </pc:grpChg>
        <pc:grpChg chg="add del">
          <ac:chgData name="MOHD FIRDAUS BIN YAHAYA" userId="d64ec7ae-2618-4a4c-938c-98f5c38eaa81" providerId="ADAL" clId="{95904C7C-2300-4C32-A94F-52A5CAE36A27}" dt="2023-03-01T00:25:32.422" v="5576" actId="26606"/>
          <ac:grpSpMkLst>
            <pc:docMk/>
            <pc:sldMk cId="1252113618" sldId="372"/>
            <ac:grpSpMk id="84" creationId="{81DE8B58-F373-409E-A253-4380A66091D4}"/>
          </ac:grpSpMkLst>
        </pc:grpChg>
        <pc:grpChg chg="add del">
          <ac:chgData name="MOHD FIRDAUS BIN YAHAYA" userId="d64ec7ae-2618-4a4c-938c-98f5c38eaa81" providerId="ADAL" clId="{95904C7C-2300-4C32-A94F-52A5CAE36A27}" dt="2023-03-01T00:26:14.986" v="5590" actId="26606"/>
          <ac:grpSpMkLst>
            <pc:docMk/>
            <pc:sldMk cId="1252113618" sldId="372"/>
            <ac:grpSpMk id="94" creationId="{8214E4A5-A0D2-42C4-8D14-D2A7E495F041}"/>
          </ac:grpSpMkLst>
        </pc:grpChg>
        <pc:picChg chg="add del mod">
          <ac:chgData name="MOHD FIRDAUS BIN YAHAYA" userId="d64ec7ae-2618-4a4c-938c-98f5c38eaa81" providerId="ADAL" clId="{95904C7C-2300-4C32-A94F-52A5CAE36A27}" dt="2023-03-01T00:25:11.407" v="5561" actId="478"/>
          <ac:picMkLst>
            <pc:docMk/>
            <pc:sldMk cId="1252113618" sldId="372"/>
            <ac:picMk id="5" creationId="{48EE930D-57F4-FF12-F28B-EC53CA74DD2A}"/>
          </ac:picMkLst>
        </pc:picChg>
        <pc:picChg chg="add del mod ord">
          <ac:chgData name="MOHD FIRDAUS BIN YAHAYA" userId="d64ec7ae-2618-4a4c-938c-98f5c38eaa81" providerId="ADAL" clId="{95904C7C-2300-4C32-A94F-52A5CAE36A27}" dt="2023-03-01T00:26:27.088" v="5593" actId="478"/>
          <ac:picMkLst>
            <pc:docMk/>
            <pc:sldMk cId="1252113618" sldId="372"/>
            <ac:picMk id="6" creationId="{6ED2AC78-FAAF-73ED-57E5-B5C4D5764F65}"/>
          </ac:picMkLst>
        </pc:picChg>
        <pc:picChg chg="add mod">
          <ac:chgData name="MOHD FIRDAUS BIN YAHAYA" userId="d64ec7ae-2618-4a4c-938c-98f5c38eaa81" providerId="ADAL" clId="{95904C7C-2300-4C32-A94F-52A5CAE36A27}" dt="2023-03-02T06:05:43.080" v="6128" actId="14826"/>
          <ac:picMkLst>
            <pc:docMk/>
            <pc:sldMk cId="1252113618" sldId="372"/>
            <ac:picMk id="8" creationId="{27CF19E7-E9B9-312A-72E5-C911581DAACF}"/>
          </ac:picMkLst>
        </pc:picChg>
        <pc:picChg chg="add del mod modCrop">
          <ac:chgData name="MOHD FIRDAUS BIN YAHAYA" userId="d64ec7ae-2618-4a4c-938c-98f5c38eaa81" providerId="ADAL" clId="{95904C7C-2300-4C32-A94F-52A5CAE36A27}" dt="2023-03-01T00:36:37.935" v="5717" actId="478"/>
          <ac:picMkLst>
            <pc:docMk/>
            <pc:sldMk cId="1252113618" sldId="372"/>
            <ac:picMk id="11" creationId="{AE0DA3EB-9B81-D2B4-77D0-06A77CA5DF68}"/>
          </ac:picMkLst>
        </pc:picChg>
        <pc:picChg chg="add mod">
          <ac:chgData name="MOHD FIRDAUS BIN YAHAYA" userId="d64ec7ae-2618-4a4c-938c-98f5c38eaa81" providerId="ADAL" clId="{95904C7C-2300-4C32-A94F-52A5CAE36A27}" dt="2023-03-01T00:37:31.814" v="5719" actId="1076"/>
          <ac:picMkLst>
            <pc:docMk/>
            <pc:sldMk cId="1252113618" sldId="372"/>
            <ac:picMk id="12" creationId="{947389D5-F2F9-CB60-C54A-CD5C727BB383}"/>
          </ac:picMkLst>
        </pc:picChg>
        <pc:picChg chg="add mod">
          <ac:chgData name="MOHD FIRDAUS BIN YAHAYA" userId="d64ec7ae-2618-4a4c-938c-98f5c38eaa81" providerId="ADAL" clId="{95904C7C-2300-4C32-A94F-52A5CAE36A27}" dt="2023-03-02T06:05:46.684" v="6130" actId="1076"/>
          <ac:picMkLst>
            <pc:docMk/>
            <pc:sldMk cId="1252113618" sldId="372"/>
            <ac:picMk id="13" creationId="{F36B3B1D-496B-F3DA-E0C3-1FF0734E668B}"/>
          </ac:picMkLst>
        </pc:picChg>
        <pc:cxnChg chg="add del">
          <ac:chgData name="MOHD FIRDAUS BIN YAHAYA" userId="d64ec7ae-2618-4a4c-938c-98f5c38eaa81" providerId="ADAL" clId="{95904C7C-2300-4C32-A94F-52A5CAE36A27}" dt="2023-02-27T08:17:18.102" v="5524" actId="26606"/>
          <ac:cxnSpMkLst>
            <pc:docMk/>
            <pc:sldMk cId="1252113618" sldId="372"/>
            <ac:cxnSpMk id="34" creationId="{E2FFB46B-05BC-4950-B18A-9593FDAE6ED7}"/>
          </ac:cxnSpMkLst>
        </pc:cxnChg>
        <pc:cxnChg chg="add del">
          <ac:chgData name="MOHD FIRDAUS BIN YAHAYA" userId="d64ec7ae-2618-4a4c-938c-98f5c38eaa81" providerId="ADAL" clId="{95904C7C-2300-4C32-A94F-52A5CAE36A27}" dt="2023-03-01T00:25:24.655" v="5566" actId="26606"/>
          <ac:cxnSpMkLst>
            <pc:docMk/>
            <pc:sldMk cId="1252113618" sldId="372"/>
            <ac:cxnSpMk id="38" creationId="{20E3A342-4D61-4E3F-AF90-1AB42AEB96CC}"/>
          </ac:cxnSpMkLst>
        </pc:cxnChg>
        <pc:cxnChg chg="add del">
          <ac:chgData name="MOHD FIRDAUS BIN YAHAYA" userId="d64ec7ae-2618-4a4c-938c-98f5c38eaa81" providerId="ADAL" clId="{95904C7C-2300-4C32-A94F-52A5CAE36A27}" dt="2023-02-27T08:17:14.648" v="5521" actId="26606"/>
          <ac:cxnSpMkLst>
            <pc:docMk/>
            <pc:sldMk cId="1252113618" sldId="372"/>
            <ac:cxnSpMk id="44" creationId="{E2FFB46B-05BC-4950-B18A-9593FDAE6ED7}"/>
          </ac:cxnSpMkLst>
        </pc:cxnChg>
        <pc:cxnChg chg="add del">
          <ac:chgData name="MOHD FIRDAUS BIN YAHAYA" userId="d64ec7ae-2618-4a4c-938c-98f5c38eaa81" providerId="ADAL" clId="{95904C7C-2300-4C32-A94F-52A5CAE36A27}" dt="2023-03-01T00:25:42.174" v="5578" actId="26606"/>
          <ac:cxnSpMkLst>
            <pc:docMk/>
            <pc:sldMk cId="1252113618" sldId="372"/>
            <ac:cxnSpMk id="91" creationId="{20E3A342-4D61-4E3F-AF90-1AB42AEB96CC}"/>
          </ac:cxnSpMkLst>
        </pc:cxnChg>
        <pc:cxnChg chg="add del">
          <ac:chgData name="MOHD FIRDAUS BIN YAHAYA" userId="d64ec7ae-2618-4a4c-938c-98f5c38eaa81" providerId="ADAL" clId="{95904C7C-2300-4C32-A94F-52A5CAE36A27}" dt="2023-03-01T00:26:19.066" v="5592" actId="700"/>
          <ac:cxnSpMkLst>
            <pc:docMk/>
            <pc:sldMk cId="1252113618" sldId="372"/>
            <ac:cxnSpMk id="98" creationId="{20E3A342-4D61-4E3F-AF90-1AB42AEB96CC}"/>
          </ac:cxnSpMkLst>
        </pc:cxnChg>
      </pc:sldChg>
      <pc:sldChg chg="addSp delSp modSp new mod modTransition setBg">
        <pc:chgData name="MOHD FIRDAUS BIN YAHAYA" userId="d64ec7ae-2618-4a4c-938c-98f5c38eaa81" providerId="ADAL" clId="{95904C7C-2300-4C32-A94F-52A5CAE36A27}" dt="2023-03-01T08:47:29.415" v="5950" actId="15"/>
        <pc:sldMkLst>
          <pc:docMk/>
          <pc:sldMk cId="2734395734" sldId="373"/>
        </pc:sldMkLst>
        <pc:spChg chg="mod">
          <ac:chgData name="MOHD FIRDAUS BIN YAHAYA" userId="d64ec7ae-2618-4a4c-938c-98f5c38eaa81" providerId="ADAL" clId="{95904C7C-2300-4C32-A94F-52A5CAE36A27}" dt="2023-03-01T08:46:42.959" v="5924" actId="20577"/>
          <ac:spMkLst>
            <pc:docMk/>
            <pc:sldMk cId="2734395734" sldId="373"/>
            <ac:spMk id="2" creationId="{EB2AE38A-1640-464C-97F3-3095048DDA10}"/>
          </ac:spMkLst>
        </pc:spChg>
        <pc:spChg chg="mod ord">
          <ac:chgData name="MOHD FIRDAUS BIN YAHAYA" userId="d64ec7ae-2618-4a4c-938c-98f5c38eaa81" providerId="ADAL" clId="{95904C7C-2300-4C32-A94F-52A5CAE36A27}" dt="2023-03-01T08:47:29.415" v="5950" actId="15"/>
          <ac:spMkLst>
            <pc:docMk/>
            <pc:sldMk cId="2734395734" sldId="373"/>
            <ac:spMk id="3" creationId="{87354F7D-10F8-20C0-3A69-38A0E62E247C}"/>
          </ac:spMkLst>
        </pc:spChg>
        <pc:spChg chg="add del">
          <ac:chgData name="MOHD FIRDAUS BIN YAHAYA" userId="d64ec7ae-2618-4a4c-938c-98f5c38eaa81" providerId="ADAL" clId="{95904C7C-2300-4C32-A94F-52A5CAE36A27}" dt="2023-03-01T08:46:37.829" v="5906" actId="26606"/>
          <ac:spMkLst>
            <pc:docMk/>
            <pc:sldMk cId="2734395734" sldId="373"/>
            <ac:spMk id="10" creationId="{F13C74B1-5B17-4795-BED0-7140497B445A}"/>
          </ac:spMkLst>
        </pc:spChg>
        <pc:spChg chg="add del">
          <ac:chgData name="MOHD FIRDAUS BIN YAHAYA" userId="d64ec7ae-2618-4a4c-938c-98f5c38eaa81" providerId="ADAL" clId="{95904C7C-2300-4C32-A94F-52A5CAE36A27}" dt="2023-03-01T08:46:37.829" v="5906" actId="26606"/>
          <ac:spMkLst>
            <pc:docMk/>
            <pc:sldMk cId="2734395734" sldId="373"/>
            <ac:spMk id="12" creationId="{D4974D33-8DC5-464E-8C6D-BE58F0669C17}"/>
          </ac:spMkLst>
        </pc:spChg>
        <pc:spChg chg="add">
          <ac:chgData name="MOHD FIRDAUS BIN YAHAYA" userId="d64ec7ae-2618-4a4c-938c-98f5c38eaa81" providerId="ADAL" clId="{95904C7C-2300-4C32-A94F-52A5CAE36A27}" dt="2023-03-01T08:46:37.932" v="5907" actId="26606"/>
          <ac:spMkLst>
            <pc:docMk/>
            <pc:sldMk cId="2734395734" sldId="373"/>
            <ac:spMk id="14" creationId="{23E547B5-89CF-4EC0-96DE-25771AED0799}"/>
          </ac:spMkLst>
        </pc:spChg>
        <pc:spChg chg="add">
          <ac:chgData name="MOHD FIRDAUS BIN YAHAYA" userId="d64ec7ae-2618-4a4c-938c-98f5c38eaa81" providerId="ADAL" clId="{95904C7C-2300-4C32-A94F-52A5CAE36A27}" dt="2023-03-01T08:46:37.932" v="5907" actId="26606"/>
          <ac:spMkLst>
            <pc:docMk/>
            <pc:sldMk cId="2734395734" sldId="373"/>
            <ac:spMk id="15" creationId="{3F0B8CEB-8279-4E5E-A0CE-1FC9F71736F2}"/>
          </ac:spMkLst>
        </pc:spChg>
        <pc:picChg chg="add mod">
          <ac:chgData name="MOHD FIRDAUS BIN YAHAYA" userId="d64ec7ae-2618-4a4c-938c-98f5c38eaa81" providerId="ADAL" clId="{95904C7C-2300-4C32-A94F-52A5CAE36A27}" dt="2023-03-01T08:46:37.932" v="5907" actId="26606"/>
          <ac:picMkLst>
            <pc:docMk/>
            <pc:sldMk cId="2734395734" sldId="373"/>
            <ac:picMk id="5" creationId="{25892128-2E63-8911-9974-F0A18D9C32EE}"/>
          </ac:picMkLst>
        </pc:picChg>
      </pc:sldChg>
      <pc:sldChg chg="addSp delSp modSp new mod modTransition setBg setClrOvrMap">
        <pc:chgData name="MOHD FIRDAUS BIN YAHAYA" userId="d64ec7ae-2618-4a4c-938c-98f5c38eaa81" providerId="ADAL" clId="{95904C7C-2300-4C32-A94F-52A5CAE36A27}" dt="2023-03-01T08:46:51.648" v="5925"/>
        <pc:sldMkLst>
          <pc:docMk/>
          <pc:sldMk cId="954363793" sldId="374"/>
        </pc:sldMkLst>
        <pc:spChg chg="mod ord">
          <ac:chgData name="MOHD FIRDAUS BIN YAHAYA" userId="d64ec7ae-2618-4a4c-938c-98f5c38eaa81" providerId="ADAL" clId="{95904C7C-2300-4C32-A94F-52A5CAE36A27}" dt="2023-03-01T08:44:16.248" v="5786" actId="26606"/>
          <ac:spMkLst>
            <pc:docMk/>
            <pc:sldMk cId="954363793" sldId="374"/>
            <ac:spMk id="2" creationId="{916A7F34-8B84-45D0-F095-DB53A86A3116}"/>
          </ac:spMkLst>
        </pc:spChg>
        <pc:spChg chg="del mod">
          <ac:chgData name="MOHD FIRDAUS BIN YAHAYA" userId="d64ec7ae-2618-4a4c-938c-98f5c38eaa81" providerId="ADAL" clId="{95904C7C-2300-4C32-A94F-52A5CAE36A27}" dt="2023-03-01T08:43:20.449" v="5772" actId="478"/>
          <ac:spMkLst>
            <pc:docMk/>
            <pc:sldMk cId="954363793" sldId="374"/>
            <ac:spMk id="3" creationId="{86C3B364-1DAC-6A20-C126-D96E8DC252CA}"/>
          </ac:spMkLst>
        </pc:spChg>
        <pc:spChg chg="add del mod">
          <ac:chgData name="MOHD FIRDAUS BIN YAHAYA" userId="d64ec7ae-2618-4a4c-938c-98f5c38eaa81" providerId="ADAL" clId="{95904C7C-2300-4C32-A94F-52A5CAE36A27}" dt="2023-03-01T08:43:22.406" v="5773" actId="478"/>
          <ac:spMkLst>
            <pc:docMk/>
            <pc:sldMk cId="954363793" sldId="374"/>
            <ac:spMk id="5" creationId="{A4F56243-08F5-83C7-052A-0FC8350F2544}"/>
          </ac:spMkLst>
        </pc:spChg>
        <pc:spChg chg="add del">
          <ac:chgData name="MOHD FIRDAUS BIN YAHAYA" userId="d64ec7ae-2618-4a4c-938c-98f5c38eaa81" providerId="ADAL" clId="{95904C7C-2300-4C32-A94F-52A5CAE36A27}" dt="2023-03-01T08:44:09.233" v="5777" actId="26606"/>
          <ac:spMkLst>
            <pc:docMk/>
            <pc:sldMk cId="954363793" sldId="374"/>
            <ac:spMk id="12" creationId="{0671A8AE-40A1-4631-A6B8-581AFF065482}"/>
          </ac:spMkLst>
        </pc:spChg>
        <pc:spChg chg="add del">
          <ac:chgData name="MOHD FIRDAUS BIN YAHAYA" userId="d64ec7ae-2618-4a4c-938c-98f5c38eaa81" providerId="ADAL" clId="{95904C7C-2300-4C32-A94F-52A5CAE36A27}" dt="2023-03-01T08:44:09.233" v="5777" actId="26606"/>
          <ac:spMkLst>
            <pc:docMk/>
            <pc:sldMk cId="954363793" sldId="374"/>
            <ac:spMk id="14" creationId="{AB58EF07-17C2-48CF-ABB0-EEF1F17CB8F0}"/>
          </ac:spMkLst>
        </pc:spChg>
        <pc:spChg chg="add del">
          <ac:chgData name="MOHD FIRDAUS BIN YAHAYA" userId="d64ec7ae-2618-4a4c-938c-98f5c38eaa81" providerId="ADAL" clId="{95904C7C-2300-4C32-A94F-52A5CAE36A27}" dt="2023-03-01T08:44:09.233" v="5777" actId="26606"/>
          <ac:spMkLst>
            <pc:docMk/>
            <pc:sldMk cId="954363793" sldId="374"/>
            <ac:spMk id="16" creationId="{AF2F604E-43BE-4DC3-B983-E071523364F8}"/>
          </ac:spMkLst>
        </pc:spChg>
        <pc:spChg chg="add del">
          <ac:chgData name="MOHD FIRDAUS BIN YAHAYA" userId="d64ec7ae-2618-4a4c-938c-98f5c38eaa81" providerId="ADAL" clId="{95904C7C-2300-4C32-A94F-52A5CAE36A27}" dt="2023-03-01T08:44:09.233" v="5777" actId="26606"/>
          <ac:spMkLst>
            <pc:docMk/>
            <pc:sldMk cId="954363793" sldId="374"/>
            <ac:spMk id="18" creationId="{08C9B587-E65E-4B52-B37C-ABEBB6E87928}"/>
          </ac:spMkLst>
        </pc:spChg>
        <pc:spChg chg="add del">
          <ac:chgData name="MOHD FIRDAUS BIN YAHAYA" userId="d64ec7ae-2618-4a4c-938c-98f5c38eaa81" providerId="ADAL" clId="{95904C7C-2300-4C32-A94F-52A5CAE36A27}" dt="2023-03-01T08:44:10.185" v="5779" actId="26606"/>
          <ac:spMkLst>
            <pc:docMk/>
            <pc:sldMk cId="954363793" sldId="374"/>
            <ac:spMk id="20" creationId="{D4771268-CB57-404A-9271-370EB28F6090}"/>
          </ac:spMkLst>
        </pc:spChg>
        <pc:spChg chg="add del">
          <ac:chgData name="MOHD FIRDAUS BIN YAHAYA" userId="d64ec7ae-2618-4a4c-938c-98f5c38eaa81" providerId="ADAL" clId="{95904C7C-2300-4C32-A94F-52A5CAE36A27}" dt="2023-03-01T08:44:12.014" v="5781" actId="26606"/>
          <ac:spMkLst>
            <pc:docMk/>
            <pc:sldMk cId="954363793" sldId="374"/>
            <ac:spMk id="22" creationId="{0671A8AE-40A1-4631-A6B8-581AFF065482}"/>
          </ac:spMkLst>
        </pc:spChg>
        <pc:spChg chg="add del">
          <ac:chgData name="MOHD FIRDAUS BIN YAHAYA" userId="d64ec7ae-2618-4a4c-938c-98f5c38eaa81" providerId="ADAL" clId="{95904C7C-2300-4C32-A94F-52A5CAE36A27}" dt="2023-03-01T08:44:12.014" v="5781" actId="26606"/>
          <ac:spMkLst>
            <pc:docMk/>
            <pc:sldMk cId="954363793" sldId="374"/>
            <ac:spMk id="23" creationId="{AB58EF07-17C2-48CF-ABB0-EEF1F17CB8F0}"/>
          </ac:spMkLst>
        </pc:spChg>
        <pc:spChg chg="add del">
          <ac:chgData name="MOHD FIRDAUS BIN YAHAYA" userId="d64ec7ae-2618-4a4c-938c-98f5c38eaa81" providerId="ADAL" clId="{95904C7C-2300-4C32-A94F-52A5CAE36A27}" dt="2023-03-01T08:44:12.014" v="5781" actId="26606"/>
          <ac:spMkLst>
            <pc:docMk/>
            <pc:sldMk cId="954363793" sldId="374"/>
            <ac:spMk id="24" creationId="{AF2F604E-43BE-4DC3-B983-E071523364F8}"/>
          </ac:spMkLst>
        </pc:spChg>
        <pc:spChg chg="add del">
          <ac:chgData name="MOHD FIRDAUS BIN YAHAYA" userId="d64ec7ae-2618-4a4c-938c-98f5c38eaa81" providerId="ADAL" clId="{95904C7C-2300-4C32-A94F-52A5CAE36A27}" dt="2023-03-01T08:44:12.014" v="5781" actId="26606"/>
          <ac:spMkLst>
            <pc:docMk/>
            <pc:sldMk cId="954363793" sldId="374"/>
            <ac:spMk id="25" creationId="{08C9B587-E65E-4B52-B37C-ABEBB6E87928}"/>
          </ac:spMkLst>
        </pc:spChg>
        <pc:spChg chg="add del">
          <ac:chgData name="MOHD FIRDAUS BIN YAHAYA" userId="d64ec7ae-2618-4a4c-938c-98f5c38eaa81" providerId="ADAL" clId="{95904C7C-2300-4C32-A94F-52A5CAE36A27}" dt="2023-03-01T08:44:15.468" v="5783" actId="26606"/>
          <ac:spMkLst>
            <pc:docMk/>
            <pc:sldMk cId="954363793" sldId="374"/>
            <ac:spMk id="27" creationId="{87CC2527-562A-4F69-B487-4371E5B243E7}"/>
          </ac:spMkLst>
        </pc:spChg>
        <pc:spChg chg="add del">
          <ac:chgData name="MOHD FIRDAUS BIN YAHAYA" userId="d64ec7ae-2618-4a4c-938c-98f5c38eaa81" providerId="ADAL" clId="{95904C7C-2300-4C32-A94F-52A5CAE36A27}" dt="2023-03-01T08:44:16.245" v="5785" actId="26606"/>
          <ac:spMkLst>
            <pc:docMk/>
            <pc:sldMk cId="954363793" sldId="374"/>
            <ac:spMk id="30" creationId="{17CDB40A-75BB-4498-A20B-59C3984A3A94}"/>
          </ac:spMkLst>
        </pc:spChg>
        <pc:spChg chg="add">
          <ac:chgData name="MOHD FIRDAUS BIN YAHAYA" userId="d64ec7ae-2618-4a4c-938c-98f5c38eaa81" providerId="ADAL" clId="{95904C7C-2300-4C32-A94F-52A5CAE36A27}" dt="2023-03-01T08:44:16.248" v="5786" actId="26606"/>
          <ac:spMkLst>
            <pc:docMk/>
            <pc:sldMk cId="954363793" sldId="374"/>
            <ac:spMk id="32" creationId="{87CC2527-562A-4F69-B487-4371E5B243E7}"/>
          </ac:spMkLst>
        </pc:spChg>
        <pc:picChg chg="add mod">
          <ac:chgData name="MOHD FIRDAUS BIN YAHAYA" userId="d64ec7ae-2618-4a4c-938c-98f5c38eaa81" providerId="ADAL" clId="{95904C7C-2300-4C32-A94F-52A5CAE36A27}" dt="2023-03-01T08:44:16.248" v="5786" actId="26606"/>
          <ac:picMkLst>
            <pc:docMk/>
            <pc:sldMk cId="954363793" sldId="374"/>
            <ac:picMk id="7" creationId="{BC0A6288-0EBB-CB3A-E8B6-63B571826727}"/>
          </ac:picMkLst>
        </pc:picChg>
        <pc:cxnChg chg="add del">
          <ac:chgData name="MOHD FIRDAUS BIN YAHAYA" userId="d64ec7ae-2618-4a4c-938c-98f5c38eaa81" providerId="ADAL" clId="{95904C7C-2300-4C32-A94F-52A5CAE36A27}" dt="2023-03-01T08:44:15.468" v="5783" actId="26606"/>
          <ac:cxnSpMkLst>
            <pc:docMk/>
            <pc:sldMk cId="954363793" sldId="374"/>
            <ac:cxnSpMk id="28" creationId="{BCDAEC91-5BCE-4B55-9CC0-43EF94CB734B}"/>
          </ac:cxnSpMkLst>
        </pc:cxnChg>
        <pc:cxnChg chg="add">
          <ac:chgData name="MOHD FIRDAUS BIN YAHAYA" userId="d64ec7ae-2618-4a4c-938c-98f5c38eaa81" providerId="ADAL" clId="{95904C7C-2300-4C32-A94F-52A5CAE36A27}" dt="2023-03-01T08:44:16.248" v="5786" actId="26606"/>
          <ac:cxnSpMkLst>
            <pc:docMk/>
            <pc:sldMk cId="954363793" sldId="374"/>
            <ac:cxnSpMk id="33" creationId="{BCDAEC91-5BCE-4B55-9CC0-43EF94CB734B}"/>
          </ac:cxnSpMkLst>
        </pc:cxnChg>
      </pc:sldChg>
      <pc:sldChg chg="addSp delSp modSp mod modTransition setBg modNotesTx">
        <pc:chgData name="MOHD FIRDAUS BIN YAHAYA" userId="d64ec7ae-2618-4a4c-938c-98f5c38eaa81" providerId="ADAL" clId="{95904C7C-2300-4C32-A94F-52A5CAE36A27}" dt="2023-03-02T05:56:39.094" v="6127"/>
        <pc:sldMkLst>
          <pc:docMk/>
          <pc:sldMk cId="2877096216" sldId="375"/>
        </pc:sldMkLst>
        <pc:spChg chg="mod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2" creationId="{FE9E9826-71C8-CB91-8DE2-332D2B83BD9B}"/>
          </ac:spMkLst>
        </pc:spChg>
        <pc:spChg chg="mod ord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3" creationId="{BD922546-4DD6-A53B-10E2-5828ECC396E3}"/>
          </ac:spMkLst>
        </pc:spChg>
        <pc:spChg chg="add del">
          <ac:chgData name="MOHD FIRDAUS BIN YAHAYA" userId="d64ec7ae-2618-4a4c-938c-98f5c38eaa81" providerId="ADAL" clId="{95904C7C-2300-4C32-A94F-52A5CAE36A27}" dt="2023-03-02T05:54:01.725" v="6060" actId="26606"/>
          <ac:spMkLst>
            <pc:docMk/>
            <pc:sldMk cId="2877096216" sldId="375"/>
            <ac:spMk id="10" creationId="{32AEEBC8-9D30-42EF-95F2-386C2653FBF0}"/>
          </ac:spMkLst>
        </pc:spChg>
        <pc:spChg chg="add del">
          <ac:chgData name="MOHD FIRDAUS BIN YAHAYA" userId="d64ec7ae-2618-4a4c-938c-98f5c38eaa81" providerId="ADAL" clId="{95904C7C-2300-4C32-A94F-52A5CAE36A27}" dt="2023-03-02T05:54:01.725" v="6060" actId="26606"/>
          <ac:spMkLst>
            <pc:docMk/>
            <pc:sldMk cId="2877096216" sldId="375"/>
            <ac:spMk id="12" creationId="{2E92FA66-67D7-4CB4-94D3-E643A9AD4757}"/>
          </ac:spMkLst>
        </pc:spChg>
        <pc:spChg chg="add del">
          <ac:chgData name="MOHD FIRDAUS BIN YAHAYA" userId="d64ec7ae-2618-4a4c-938c-98f5c38eaa81" providerId="ADAL" clId="{95904C7C-2300-4C32-A94F-52A5CAE36A27}" dt="2023-03-02T05:54:09.995" v="6062" actId="26606"/>
          <ac:spMkLst>
            <pc:docMk/>
            <pc:sldMk cId="2877096216" sldId="375"/>
            <ac:spMk id="14" creationId="{2E94A4F7-38E4-45EA-8E2E-CE1B5766B4F1}"/>
          </ac:spMkLst>
        </pc:spChg>
        <pc:spChg chg="add del">
          <ac:chgData name="MOHD FIRDAUS BIN YAHAYA" userId="d64ec7ae-2618-4a4c-938c-98f5c38eaa81" providerId="ADAL" clId="{95904C7C-2300-4C32-A94F-52A5CAE36A27}" dt="2023-03-02T05:54:09.995" v="6062" actId="26606"/>
          <ac:spMkLst>
            <pc:docMk/>
            <pc:sldMk cId="2877096216" sldId="375"/>
            <ac:spMk id="15" creationId="{05C7EBC3-4672-4DAB-81C2-58661FAFAED6}"/>
          </ac:spMkLst>
        </pc:spChg>
        <pc:spChg chg="add del">
          <ac:chgData name="MOHD FIRDAUS BIN YAHAYA" userId="d64ec7ae-2618-4a4c-938c-98f5c38eaa81" providerId="ADAL" clId="{95904C7C-2300-4C32-A94F-52A5CAE36A27}" dt="2023-03-02T05:54:09.995" v="6062" actId="26606"/>
          <ac:spMkLst>
            <pc:docMk/>
            <pc:sldMk cId="2877096216" sldId="375"/>
            <ac:spMk id="16" creationId="{40BF962F-4C6F-461E-86F2-C43F56CC939B}"/>
          </ac:spMkLst>
        </pc:spChg>
        <pc:spChg chg="add del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18" creationId="{5E39A796-BE83-48B1-B33F-35C4A32AAB57}"/>
          </ac:spMkLst>
        </pc:spChg>
        <pc:spChg chg="add del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19" creationId="{72F84B47-E267-4194-8194-831DB7B5547F}"/>
          </ac:spMkLst>
        </pc:spChg>
        <pc:spChg chg="add del">
          <ac:chgData name="MOHD FIRDAUS BIN YAHAYA" userId="d64ec7ae-2618-4a4c-938c-98f5c38eaa81" providerId="ADAL" clId="{95904C7C-2300-4C32-A94F-52A5CAE36A27}" dt="2023-03-02T05:55:53.605" v="6112" actId="26606"/>
          <ac:spMkLst>
            <pc:docMk/>
            <pc:sldMk cId="2877096216" sldId="375"/>
            <ac:spMk id="24" creationId="{A51A0227-072A-4F5F-928C-E2C3E5CCD10C}"/>
          </ac:spMkLst>
        </pc:spChg>
        <pc:spChg chg="add del">
          <ac:chgData name="MOHD FIRDAUS BIN YAHAYA" userId="d64ec7ae-2618-4a4c-938c-98f5c38eaa81" providerId="ADAL" clId="{95904C7C-2300-4C32-A94F-52A5CAE36A27}" dt="2023-03-02T05:55:53.605" v="6112" actId="26606"/>
          <ac:spMkLst>
            <pc:docMk/>
            <pc:sldMk cId="2877096216" sldId="375"/>
            <ac:spMk id="26" creationId="{35D99776-4B38-47DF-A302-11AD9AF87ACA}"/>
          </ac:spMkLst>
        </pc:spChg>
        <pc:spChg chg="add del">
          <ac:chgData name="MOHD FIRDAUS BIN YAHAYA" userId="d64ec7ae-2618-4a4c-938c-98f5c38eaa81" providerId="ADAL" clId="{95904C7C-2300-4C32-A94F-52A5CAE36A27}" dt="2023-03-02T05:55:56.104" v="6114" actId="26606"/>
          <ac:spMkLst>
            <pc:docMk/>
            <pc:sldMk cId="2877096216" sldId="375"/>
            <ac:spMk id="28" creationId="{A98BC887-4916-4227-9F48-3B078D238FAF}"/>
          </ac:spMkLst>
        </pc:spChg>
        <pc:spChg chg="add del">
          <ac:chgData name="MOHD FIRDAUS BIN YAHAYA" userId="d64ec7ae-2618-4a4c-938c-98f5c38eaa81" providerId="ADAL" clId="{95904C7C-2300-4C32-A94F-52A5CAE36A27}" dt="2023-03-02T05:55:56.104" v="6114" actId="26606"/>
          <ac:spMkLst>
            <pc:docMk/>
            <pc:sldMk cId="2877096216" sldId="375"/>
            <ac:spMk id="29" creationId="{1AD6DCFA-0E71-4650-A5E4-3C20E73EB6C9}"/>
          </ac:spMkLst>
        </pc:spChg>
        <pc:spChg chg="add del">
          <ac:chgData name="MOHD FIRDAUS BIN YAHAYA" userId="d64ec7ae-2618-4a4c-938c-98f5c38eaa81" providerId="ADAL" clId="{95904C7C-2300-4C32-A94F-52A5CAE36A27}" dt="2023-03-02T05:55:57.196" v="6116" actId="26606"/>
          <ac:spMkLst>
            <pc:docMk/>
            <pc:sldMk cId="2877096216" sldId="375"/>
            <ac:spMk id="31" creationId="{33CD251C-A887-4D2F-925B-FC097198538B}"/>
          </ac:spMkLst>
        </pc:spChg>
        <pc:spChg chg="add del">
          <ac:chgData name="MOHD FIRDAUS BIN YAHAYA" userId="d64ec7ae-2618-4a4c-938c-98f5c38eaa81" providerId="ADAL" clId="{95904C7C-2300-4C32-A94F-52A5CAE36A27}" dt="2023-03-02T05:55:57.196" v="6116" actId="26606"/>
          <ac:spMkLst>
            <pc:docMk/>
            <pc:sldMk cId="2877096216" sldId="375"/>
            <ac:spMk id="32" creationId="{3B2069EE-A08E-44F0-B3F9-3CF8CC2DCAD5}"/>
          </ac:spMkLst>
        </pc:spChg>
        <pc:spChg chg="add del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36" creationId="{6D24BC9E-AC6A-42EE-AFD8-B290720B841F}"/>
          </ac:spMkLst>
        </pc:spChg>
        <pc:spChg chg="add del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37" creationId="{0990C621-3B8B-4820-8328-D47EF7CE823C}"/>
          </ac:spMkLst>
        </pc:spChg>
        <pc:spChg chg="add del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38" creationId="{C1A2385B-1D2A-4E17-84FA-6CB7F0AAE473}"/>
          </ac:spMkLst>
        </pc:spChg>
        <pc:spChg chg="add del">
          <ac:chgData name="MOHD FIRDAUS BIN YAHAYA" userId="d64ec7ae-2618-4a4c-938c-98f5c38eaa81" providerId="ADAL" clId="{95904C7C-2300-4C32-A94F-52A5CAE36A27}" dt="2023-03-02T05:56:03.531" v="6118" actId="26606"/>
          <ac:spMkLst>
            <pc:docMk/>
            <pc:sldMk cId="2877096216" sldId="375"/>
            <ac:spMk id="39" creationId="{5E791F2F-79DB-4CC0-9FA1-001E3E91E8B7}"/>
          </ac:spMkLst>
        </pc:spChg>
        <pc:grpChg chg="add del">
          <ac:chgData name="MOHD FIRDAUS BIN YAHAYA" userId="d64ec7ae-2618-4a4c-938c-98f5c38eaa81" providerId="ADAL" clId="{95904C7C-2300-4C32-A94F-52A5CAE36A27}" dt="2023-03-02T05:55:57.196" v="6116" actId="26606"/>
          <ac:grpSpMkLst>
            <pc:docMk/>
            <pc:sldMk cId="2877096216" sldId="375"/>
            <ac:grpSpMk id="33" creationId="{9C6E8597-0CCE-4A8A-9326-AA52691A1C81}"/>
          </ac:grpSpMkLst>
        </pc:grpChg>
        <pc:picChg chg="add mod ord">
          <ac:chgData name="MOHD FIRDAUS BIN YAHAYA" userId="d64ec7ae-2618-4a4c-938c-98f5c38eaa81" providerId="ADAL" clId="{95904C7C-2300-4C32-A94F-52A5CAE36A27}" dt="2023-03-02T05:56:03.531" v="6118" actId="26606"/>
          <ac:picMkLst>
            <pc:docMk/>
            <pc:sldMk cId="2877096216" sldId="375"/>
            <ac:picMk id="5" creationId="{4F04FA81-1721-4AE2-3D20-C21A887FE5BF}"/>
          </ac:picMkLst>
        </pc:picChg>
        <pc:picChg chg="add mod ord">
          <ac:chgData name="MOHD FIRDAUS BIN YAHAYA" userId="d64ec7ae-2618-4a4c-938c-98f5c38eaa81" providerId="ADAL" clId="{95904C7C-2300-4C32-A94F-52A5CAE36A27}" dt="2023-03-02T05:56:11.834" v="6122" actId="1076"/>
          <ac:picMkLst>
            <pc:docMk/>
            <pc:sldMk cId="2877096216" sldId="375"/>
            <ac:picMk id="6" creationId="{55F33A8F-CD45-CB27-D135-2559357840EE}"/>
          </ac:picMkLst>
        </pc:picChg>
        <pc:picChg chg="add mod">
          <ac:chgData name="MOHD FIRDAUS BIN YAHAYA" userId="d64ec7ae-2618-4a4c-938c-98f5c38eaa81" providerId="ADAL" clId="{95904C7C-2300-4C32-A94F-52A5CAE36A27}" dt="2023-03-02T05:56:35.940" v="6126" actId="1076"/>
          <ac:picMkLst>
            <pc:docMk/>
            <pc:sldMk cId="2877096216" sldId="375"/>
            <ac:picMk id="7" creationId="{38A54290-FDF3-8BDB-5BEA-F0CC7B2D6A90}"/>
          </ac:picMkLst>
        </pc:picChg>
      </pc:sldChg>
      <pc:sldChg chg="addSp delSp modSp mod modTransition">
        <pc:chgData name="MOHD FIRDAUS BIN YAHAYA" userId="d64ec7ae-2618-4a4c-938c-98f5c38eaa81" providerId="ADAL" clId="{95904C7C-2300-4C32-A94F-52A5CAE36A27}" dt="2023-03-02T05:50:44.113" v="5967" actId="1076"/>
        <pc:sldMkLst>
          <pc:docMk/>
          <pc:sldMk cId="2025293406" sldId="376"/>
        </pc:sldMkLst>
        <pc:spChg chg="del">
          <ac:chgData name="MOHD FIRDAUS BIN YAHAYA" userId="d64ec7ae-2618-4a4c-938c-98f5c38eaa81" providerId="ADAL" clId="{95904C7C-2300-4C32-A94F-52A5CAE36A27}" dt="2023-03-02T05:48:37.940" v="5951" actId="12084"/>
          <ac:spMkLst>
            <pc:docMk/>
            <pc:sldMk cId="2025293406" sldId="376"/>
            <ac:spMk id="3" creationId="{B9794368-042A-1154-A495-C87107B9B86B}"/>
          </ac:spMkLst>
        </pc:spChg>
        <pc:graphicFrameChg chg="add mod modGraphic">
          <ac:chgData name="MOHD FIRDAUS BIN YAHAYA" userId="d64ec7ae-2618-4a4c-938c-98f5c38eaa81" providerId="ADAL" clId="{95904C7C-2300-4C32-A94F-52A5CAE36A27}" dt="2023-03-02T05:49:17.408" v="5957" actId="14100"/>
          <ac:graphicFrameMkLst>
            <pc:docMk/>
            <pc:sldMk cId="2025293406" sldId="376"/>
            <ac:graphicFrameMk id="5" creationId="{F513379C-50DF-22BF-6FF1-462950355A8B}"/>
          </ac:graphicFrameMkLst>
        </pc:graphicFrameChg>
        <pc:picChg chg="mod">
          <ac:chgData name="MOHD FIRDAUS BIN YAHAYA" userId="d64ec7ae-2618-4a4c-938c-98f5c38eaa81" providerId="ADAL" clId="{95904C7C-2300-4C32-A94F-52A5CAE36A27}" dt="2023-03-02T05:50:36.476" v="5966" actId="1076"/>
          <ac:picMkLst>
            <pc:docMk/>
            <pc:sldMk cId="2025293406" sldId="376"/>
            <ac:picMk id="4" creationId="{8FCEE138-A081-C53A-4978-EC1723365742}"/>
          </ac:picMkLst>
        </pc:picChg>
        <pc:picChg chg="add mod">
          <ac:chgData name="MOHD FIRDAUS BIN YAHAYA" userId="d64ec7ae-2618-4a4c-938c-98f5c38eaa81" providerId="ADAL" clId="{95904C7C-2300-4C32-A94F-52A5CAE36A27}" dt="2023-03-02T05:50:44.113" v="5967" actId="1076"/>
          <ac:picMkLst>
            <pc:docMk/>
            <pc:sldMk cId="2025293406" sldId="376"/>
            <ac:picMk id="6" creationId="{721A29C5-AED9-E5FC-BCB8-1B60D3FD77D6}"/>
          </ac:picMkLst>
        </pc:picChg>
      </pc:sldChg>
      <pc:sldChg chg="addSp delSp modSp mod modTransition">
        <pc:chgData name="MOHD FIRDAUS BIN YAHAYA" userId="d64ec7ae-2618-4a4c-938c-98f5c38eaa81" providerId="ADAL" clId="{95904C7C-2300-4C32-A94F-52A5CAE36A27}" dt="2023-03-02T05:51:05.514" v="5974" actId="1076"/>
        <pc:sldMkLst>
          <pc:docMk/>
          <pc:sldMk cId="993310362" sldId="377"/>
        </pc:sldMkLst>
        <pc:spChg chg="mod">
          <ac:chgData name="MOHD FIRDAUS BIN YAHAYA" userId="d64ec7ae-2618-4a4c-938c-98f5c38eaa81" providerId="ADAL" clId="{95904C7C-2300-4C32-A94F-52A5CAE36A27}" dt="2023-03-02T05:49:51.262" v="5962" actId="26606"/>
          <ac:spMkLst>
            <pc:docMk/>
            <pc:sldMk cId="993310362" sldId="377"/>
            <ac:spMk id="2" creationId="{02FDA113-6E5E-642C-5F2C-90561BE241BF}"/>
          </ac:spMkLst>
        </pc:spChg>
        <pc:spChg chg="add del">
          <ac:chgData name="MOHD FIRDAUS BIN YAHAYA" userId="d64ec7ae-2618-4a4c-938c-98f5c38eaa81" providerId="ADAL" clId="{95904C7C-2300-4C32-A94F-52A5CAE36A27}" dt="2023-03-02T05:49:51.262" v="5962" actId="26606"/>
          <ac:spMkLst>
            <pc:docMk/>
            <pc:sldMk cId="993310362" sldId="377"/>
            <ac:spMk id="3" creationId="{60E24B06-A833-D909-F951-B0A7F568B12B}"/>
          </ac:spMkLst>
        </pc:spChg>
        <pc:spChg chg="add del">
          <ac:chgData name="MOHD FIRDAUS BIN YAHAYA" userId="d64ec7ae-2618-4a4c-938c-98f5c38eaa81" providerId="ADAL" clId="{95904C7C-2300-4C32-A94F-52A5CAE36A27}" dt="2023-03-02T05:49:51.262" v="5962" actId="26606"/>
          <ac:spMkLst>
            <pc:docMk/>
            <pc:sldMk cId="993310362" sldId="377"/>
            <ac:spMk id="12" creationId="{081E4A58-353D-44AE-B2FC-2A74E2E400F7}"/>
          </ac:spMkLst>
        </pc:spChg>
        <pc:spChg chg="add del">
          <ac:chgData name="MOHD FIRDAUS BIN YAHAYA" userId="d64ec7ae-2618-4a4c-938c-98f5c38eaa81" providerId="ADAL" clId="{95904C7C-2300-4C32-A94F-52A5CAE36A27}" dt="2023-03-02T05:49:51.262" v="5962" actId="26606"/>
          <ac:spMkLst>
            <pc:docMk/>
            <pc:sldMk cId="993310362" sldId="377"/>
            <ac:spMk id="13" creationId="{907EF6B7-1338-4443-8C46-6A318D952DFD}"/>
          </ac:spMkLst>
        </pc:spChg>
        <pc:spChg chg="add del">
          <ac:chgData name="MOHD FIRDAUS BIN YAHAYA" userId="d64ec7ae-2618-4a4c-938c-98f5c38eaa81" providerId="ADAL" clId="{95904C7C-2300-4C32-A94F-52A5CAE36A27}" dt="2023-03-02T05:49:51.262" v="5962" actId="26606"/>
          <ac:spMkLst>
            <pc:docMk/>
            <pc:sldMk cId="993310362" sldId="377"/>
            <ac:spMk id="14" creationId="{DAAE4CDD-124C-4DCF-9584-B6033B545DD5}"/>
          </ac:spMkLst>
        </pc:spChg>
        <pc:spChg chg="add del">
          <ac:chgData name="MOHD FIRDAUS BIN YAHAYA" userId="d64ec7ae-2618-4a4c-938c-98f5c38eaa81" providerId="ADAL" clId="{95904C7C-2300-4C32-A94F-52A5CAE36A27}" dt="2023-03-02T05:49:51.251" v="5961" actId="26606"/>
          <ac:spMkLst>
            <pc:docMk/>
            <pc:sldMk cId="993310362" sldId="377"/>
            <ac:spMk id="19" creationId="{7CB4857B-ED7C-444D-9F04-2F885114A1C2}"/>
          </ac:spMkLst>
        </pc:spChg>
        <pc:spChg chg="add del">
          <ac:chgData name="MOHD FIRDAUS BIN YAHAYA" userId="d64ec7ae-2618-4a4c-938c-98f5c38eaa81" providerId="ADAL" clId="{95904C7C-2300-4C32-A94F-52A5CAE36A27}" dt="2023-03-02T05:49:41.316" v="5959" actId="26606"/>
          <ac:spMkLst>
            <pc:docMk/>
            <pc:sldMk cId="993310362" sldId="377"/>
            <ac:spMk id="20" creationId="{B819A166-7571-4003-A6B8-B62034C3ED30}"/>
          </ac:spMkLst>
        </pc:spChg>
        <pc:spChg chg="add del">
          <ac:chgData name="MOHD FIRDAUS BIN YAHAYA" userId="d64ec7ae-2618-4a4c-938c-98f5c38eaa81" providerId="ADAL" clId="{95904C7C-2300-4C32-A94F-52A5CAE36A27}" dt="2023-03-02T05:49:51.251" v="5961" actId="26606"/>
          <ac:spMkLst>
            <pc:docMk/>
            <pc:sldMk cId="993310362" sldId="377"/>
            <ac:spMk id="21" creationId="{D18046FB-44EA-4FD8-A585-EA09A319B2D0}"/>
          </ac:spMkLst>
        </pc:spChg>
        <pc:spChg chg="add del">
          <ac:chgData name="MOHD FIRDAUS BIN YAHAYA" userId="d64ec7ae-2618-4a4c-938c-98f5c38eaa81" providerId="ADAL" clId="{95904C7C-2300-4C32-A94F-52A5CAE36A27}" dt="2023-03-02T05:49:51.251" v="5961" actId="26606"/>
          <ac:spMkLst>
            <pc:docMk/>
            <pc:sldMk cId="993310362" sldId="377"/>
            <ac:spMk id="22" creationId="{60E24B06-A833-D909-F951-B0A7F568B12B}"/>
          </ac:spMkLst>
        </pc:spChg>
        <pc:spChg chg="add del">
          <ac:chgData name="MOHD FIRDAUS BIN YAHAYA" userId="d64ec7ae-2618-4a4c-938c-98f5c38eaa81" providerId="ADAL" clId="{95904C7C-2300-4C32-A94F-52A5CAE36A27}" dt="2023-03-02T05:49:51.251" v="5961" actId="26606"/>
          <ac:spMkLst>
            <pc:docMk/>
            <pc:sldMk cId="993310362" sldId="377"/>
            <ac:spMk id="23" creationId="{479F5F2B-8B58-4140-AE6A-51F6C67B18D9}"/>
          </ac:spMkLst>
        </pc:spChg>
        <pc:spChg chg="add">
          <ac:chgData name="MOHD FIRDAUS BIN YAHAYA" userId="d64ec7ae-2618-4a4c-938c-98f5c38eaa81" providerId="ADAL" clId="{95904C7C-2300-4C32-A94F-52A5CAE36A27}" dt="2023-03-02T05:49:51.262" v="5962" actId="26606"/>
          <ac:spMkLst>
            <pc:docMk/>
            <pc:sldMk cId="993310362" sldId="377"/>
            <ac:spMk id="25" creationId="{B819A166-7571-4003-A6B8-B62034C3ED30}"/>
          </ac:spMkLst>
        </pc:spChg>
        <pc:graphicFrameChg chg="add del">
          <ac:chgData name="MOHD FIRDAUS BIN YAHAYA" userId="d64ec7ae-2618-4a4c-938c-98f5c38eaa81" providerId="ADAL" clId="{95904C7C-2300-4C32-A94F-52A5CAE36A27}" dt="2023-03-02T05:49:41.316" v="5959" actId="26606"/>
          <ac:graphicFrameMkLst>
            <pc:docMk/>
            <pc:sldMk cId="993310362" sldId="377"/>
            <ac:graphicFrameMk id="16" creationId="{FE146704-1A78-B32F-7DE9-0C00C579F667}"/>
          </ac:graphicFrameMkLst>
        </pc:graphicFrameChg>
        <pc:graphicFrameChg chg="add">
          <ac:chgData name="MOHD FIRDAUS BIN YAHAYA" userId="d64ec7ae-2618-4a4c-938c-98f5c38eaa81" providerId="ADAL" clId="{95904C7C-2300-4C32-A94F-52A5CAE36A27}" dt="2023-03-02T05:49:51.262" v="5962" actId="26606"/>
          <ac:graphicFrameMkLst>
            <pc:docMk/>
            <pc:sldMk cId="993310362" sldId="377"/>
            <ac:graphicFrameMk id="26" creationId="{FE146704-1A78-B32F-7DE9-0C00C579F667}"/>
          </ac:graphicFrameMkLst>
        </pc:graphicFrameChg>
        <pc:picChg chg="add mod">
          <ac:chgData name="MOHD FIRDAUS BIN YAHAYA" userId="d64ec7ae-2618-4a4c-938c-98f5c38eaa81" providerId="ADAL" clId="{95904C7C-2300-4C32-A94F-52A5CAE36A27}" dt="2023-03-02T05:51:05.514" v="5974" actId="1076"/>
          <ac:picMkLst>
            <pc:docMk/>
            <pc:sldMk cId="993310362" sldId="377"/>
            <ac:picMk id="4" creationId="{358AAAF9-3F72-72B5-96BD-97E32B9B482C}"/>
          </ac:picMkLst>
        </pc:picChg>
      </pc:sldChg>
      <pc:sldChg chg="addSp modSp add mod modTransition">
        <pc:chgData name="MOHD FIRDAUS BIN YAHAYA" userId="d64ec7ae-2618-4a4c-938c-98f5c38eaa81" providerId="ADAL" clId="{95904C7C-2300-4C32-A94F-52A5CAE36A27}" dt="2023-03-02T06:12:13.214" v="6210"/>
        <pc:sldMkLst>
          <pc:docMk/>
          <pc:sldMk cId="1911663201" sldId="379"/>
        </pc:sldMkLst>
        <pc:spChg chg="add mod">
          <ac:chgData name="MOHD FIRDAUS BIN YAHAYA" userId="d64ec7ae-2618-4a4c-938c-98f5c38eaa81" providerId="ADAL" clId="{95904C7C-2300-4C32-A94F-52A5CAE36A27}" dt="2023-03-02T06:11:41.519" v="6209" actId="403"/>
          <ac:spMkLst>
            <pc:docMk/>
            <pc:sldMk cId="1911663201" sldId="379"/>
            <ac:spMk id="2" creationId="{A3BEBD4A-348F-0B7F-BBD6-D5B0AB7CF4C8}"/>
          </ac:spMkLst>
        </pc:spChg>
      </pc:sldChg>
    </pc:docChg>
  </pc:docChgLst>
  <pc:docChgLst>
    <pc:chgData name="MOHD FIRDAUS BIN YAHAYA" userId="d64ec7ae-2618-4a4c-938c-98f5c38eaa81" providerId="ADAL" clId="{ED16FA3E-4760-E546-934F-073471CCED49}"/>
    <pc:docChg chg="undo redo custSel addSld delSld modSld sldOrd modSection">
      <pc:chgData name="MOHD FIRDAUS BIN YAHAYA" userId="d64ec7ae-2618-4a4c-938c-98f5c38eaa81" providerId="ADAL" clId="{ED16FA3E-4760-E546-934F-073471CCED49}" dt="2023-03-02T04:15:51.515" v="1530" actId="20577"/>
      <pc:docMkLst>
        <pc:docMk/>
      </pc:docMkLst>
      <pc:sldChg chg="del">
        <pc:chgData name="MOHD FIRDAUS BIN YAHAYA" userId="d64ec7ae-2618-4a4c-938c-98f5c38eaa81" providerId="ADAL" clId="{ED16FA3E-4760-E546-934F-073471CCED49}" dt="2023-02-26T13:59:56.793" v="158" actId="2696"/>
        <pc:sldMkLst>
          <pc:docMk/>
          <pc:sldMk cId="4288619228" sldId="263"/>
        </pc:sldMkLst>
      </pc:sldChg>
      <pc:sldChg chg="ord">
        <pc:chgData name="MOHD FIRDAUS BIN YAHAYA" userId="d64ec7ae-2618-4a4c-938c-98f5c38eaa81" providerId="ADAL" clId="{ED16FA3E-4760-E546-934F-073471CCED49}" dt="2023-02-26T14:00:31.553" v="159" actId="1076"/>
        <pc:sldMkLst>
          <pc:docMk/>
          <pc:sldMk cId="954905355" sldId="299"/>
        </pc:sldMkLst>
      </pc:sldChg>
      <pc:sldChg chg="ord">
        <pc:chgData name="MOHD FIRDAUS BIN YAHAYA" userId="d64ec7ae-2618-4a4c-938c-98f5c38eaa81" providerId="ADAL" clId="{ED16FA3E-4760-E546-934F-073471CCED49}" dt="2023-02-26T13:59:14.512" v="157" actId="1076"/>
        <pc:sldMkLst>
          <pc:docMk/>
          <pc:sldMk cId="632556216" sldId="326"/>
        </pc:sldMkLst>
      </pc:sldChg>
      <pc:sldChg chg="modSp ord">
        <pc:chgData name="MOHD FIRDAUS BIN YAHAYA" userId="d64ec7ae-2618-4a4c-938c-98f5c38eaa81" providerId="ADAL" clId="{ED16FA3E-4760-E546-934F-073471CCED49}" dt="2023-02-26T14:05:18.429" v="321" actId="20577"/>
        <pc:sldMkLst>
          <pc:docMk/>
          <pc:sldMk cId="3660519379" sldId="327"/>
        </pc:sldMkLst>
        <pc:spChg chg="mod">
          <ac:chgData name="MOHD FIRDAUS BIN YAHAYA" userId="d64ec7ae-2618-4a4c-938c-98f5c38eaa81" providerId="ADAL" clId="{ED16FA3E-4760-E546-934F-073471CCED49}" dt="2023-02-26T14:05:18.429" v="321" actId="20577"/>
          <ac:spMkLst>
            <pc:docMk/>
            <pc:sldMk cId="3660519379" sldId="327"/>
            <ac:spMk id="2" creationId="{85E7335B-ECDC-0164-FBB9-98DC891E065E}"/>
          </ac:spMkLst>
        </pc:spChg>
        <pc:spChg chg="mod">
          <ac:chgData name="MOHD FIRDAUS BIN YAHAYA" userId="d64ec7ae-2618-4a4c-938c-98f5c38eaa81" providerId="ADAL" clId="{ED16FA3E-4760-E546-934F-073471CCED49}" dt="2023-02-26T14:02:26.412" v="307" actId="20577"/>
          <ac:spMkLst>
            <pc:docMk/>
            <pc:sldMk cId="3660519379" sldId="327"/>
            <ac:spMk id="11" creationId="{F632D4F8-E5B6-622B-3461-053A73EF2185}"/>
          </ac:spMkLst>
        </pc:spChg>
      </pc:sldChg>
      <pc:sldChg chg="modSp">
        <pc:chgData name="MOHD FIRDAUS BIN YAHAYA" userId="d64ec7ae-2618-4a4c-938c-98f5c38eaa81" providerId="ADAL" clId="{ED16FA3E-4760-E546-934F-073471CCED49}" dt="2023-02-26T13:17:30.804" v="59" actId="20577"/>
        <pc:sldMkLst>
          <pc:docMk/>
          <pc:sldMk cId="2289251294" sldId="335"/>
        </pc:sldMkLst>
        <pc:spChg chg="mod">
          <ac:chgData name="MOHD FIRDAUS BIN YAHAYA" userId="d64ec7ae-2618-4a4c-938c-98f5c38eaa81" providerId="ADAL" clId="{ED16FA3E-4760-E546-934F-073471CCED49}" dt="2023-02-26T13:17:30.804" v="59" actId="20577"/>
          <ac:spMkLst>
            <pc:docMk/>
            <pc:sldMk cId="2289251294" sldId="335"/>
            <ac:spMk id="3" creationId="{2B08B068-48FC-1348-E885-897F41C95DAC}"/>
          </ac:spMkLst>
        </pc:spChg>
      </pc:sldChg>
      <pc:sldChg chg="modSp">
        <pc:chgData name="MOHD FIRDAUS BIN YAHAYA" userId="d64ec7ae-2618-4a4c-938c-98f5c38eaa81" providerId="ADAL" clId="{ED16FA3E-4760-E546-934F-073471CCED49}" dt="2023-03-02T04:11:39.336" v="1264" actId="255"/>
        <pc:sldMkLst>
          <pc:docMk/>
          <pc:sldMk cId="1171194381" sldId="337"/>
        </pc:sldMkLst>
        <pc:spChg chg="mod">
          <ac:chgData name="MOHD FIRDAUS BIN YAHAYA" userId="d64ec7ae-2618-4a4c-938c-98f5c38eaa81" providerId="ADAL" clId="{ED16FA3E-4760-E546-934F-073471CCED49}" dt="2023-03-02T04:11:39.336" v="1264" actId="255"/>
          <ac:spMkLst>
            <pc:docMk/>
            <pc:sldMk cId="1171194381" sldId="337"/>
            <ac:spMk id="3" creationId="{30C7EF9C-2B1F-771E-286C-4A31B7F2C28E}"/>
          </ac:spMkLst>
        </pc:spChg>
      </pc:sldChg>
      <pc:sldChg chg="modNotesTx">
        <pc:chgData name="MOHD FIRDAUS BIN YAHAYA" userId="d64ec7ae-2618-4a4c-938c-98f5c38eaa81" providerId="ADAL" clId="{ED16FA3E-4760-E546-934F-073471CCED49}" dt="2023-02-26T14:06:36.072" v="462" actId="20577"/>
        <pc:sldMkLst>
          <pc:docMk/>
          <pc:sldMk cId="4096743187" sldId="341"/>
        </pc:sldMkLst>
      </pc:sldChg>
      <pc:sldChg chg="addSp delSp modSp new mod setBg">
        <pc:chgData name="MOHD FIRDAUS BIN YAHAYA" userId="d64ec7ae-2618-4a4c-938c-98f5c38eaa81" providerId="ADAL" clId="{ED16FA3E-4760-E546-934F-073471CCED49}" dt="2023-02-26T13:21:32.474" v="61" actId="26606"/>
        <pc:sldMkLst>
          <pc:docMk/>
          <pc:sldMk cId="3784744227" sldId="361"/>
        </pc:sldMkLst>
        <pc:spChg chg="mod">
          <ac:chgData name="MOHD FIRDAUS BIN YAHAYA" userId="d64ec7ae-2618-4a4c-938c-98f5c38eaa81" providerId="ADAL" clId="{ED16FA3E-4760-E546-934F-073471CCED49}" dt="2023-02-26T13:21:32.474" v="61" actId="26606"/>
          <ac:spMkLst>
            <pc:docMk/>
            <pc:sldMk cId="3784744227" sldId="361"/>
            <ac:spMk id="2" creationId="{9A2752C7-829F-43D8-DB4C-9A6461A0CFF4}"/>
          </ac:spMkLst>
        </pc:spChg>
        <pc:spChg chg="del">
          <ac:chgData name="MOHD FIRDAUS BIN YAHAYA" userId="d64ec7ae-2618-4a4c-938c-98f5c38eaa81" providerId="ADAL" clId="{ED16FA3E-4760-E546-934F-073471CCED49}" dt="2023-02-26T13:21:26.076" v="60" actId="931"/>
          <ac:spMkLst>
            <pc:docMk/>
            <pc:sldMk cId="3784744227" sldId="361"/>
            <ac:spMk id="3" creationId="{D2AB57C1-327B-412F-3D6F-5DA8AD83CEB7}"/>
          </ac:spMkLst>
        </pc:spChg>
        <pc:spChg chg="add">
          <ac:chgData name="MOHD FIRDAUS BIN YAHAYA" userId="d64ec7ae-2618-4a4c-938c-98f5c38eaa81" providerId="ADAL" clId="{ED16FA3E-4760-E546-934F-073471CCED49}" dt="2023-02-26T13:21:32.474" v="61" actId="26606"/>
          <ac:spMkLst>
            <pc:docMk/>
            <pc:sldMk cId="3784744227" sldId="361"/>
            <ac:spMk id="9" creationId="{A8384FB5-9ADC-4DDC-881B-597D56F5B15D}"/>
          </ac:spMkLst>
        </pc:spChg>
        <pc:spChg chg="add">
          <ac:chgData name="MOHD FIRDAUS BIN YAHAYA" userId="d64ec7ae-2618-4a4c-938c-98f5c38eaa81" providerId="ADAL" clId="{ED16FA3E-4760-E546-934F-073471CCED49}" dt="2023-02-26T13:21:32.474" v="61" actId="26606"/>
          <ac:spMkLst>
            <pc:docMk/>
            <pc:sldMk cId="3784744227" sldId="361"/>
            <ac:spMk id="11" creationId="{91E5A9A7-95C6-4F4F-B00E-C82E07FE62EF}"/>
          </ac:spMkLst>
        </pc:spChg>
        <pc:spChg chg="add">
          <ac:chgData name="MOHD FIRDAUS BIN YAHAYA" userId="d64ec7ae-2618-4a4c-938c-98f5c38eaa81" providerId="ADAL" clId="{ED16FA3E-4760-E546-934F-073471CCED49}" dt="2023-02-26T13:21:32.474" v="61" actId="26606"/>
          <ac:spMkLst>
            <pc:docMk/>
            <pc:sldMk cId="3784744227" sldId="361"/>
            <ac:spMk id="13" creationId="{D07DD2DE-F619-49DD-B5E7-03A290FF4ED1}"/>
          </ac:spMkLst>
        </pc:spChg>
        <pc:spChg chg="add">
          <ac:chgData name="MOHD FIRDAUS BIN YAHAYA" userId="d64ec7ae-2618-4a4c-938c-98f5c38eaa81" providerId="ADAL" clId="{ED16FA3E-4760-E546-934F-073471CCED49}" dt="2023-02-26T13:21:32.474" v="61" actId="26606"/>
          <ac:spMkLst>
            <pc:docMk/>
            <pc:sldMk cId="3784744227" sldId="361"/>
            <ac:spMk id="15" creationId="{85149191-5F60-4A28-AAFF-039F96B0F3EC}"/>
          </ac:spMkLst>
        </pc:spChg>
        <pc:spChg chg="add">
          <ac:chgData name="MOHD FIRDAUS BIN YAHAYA" userId="d64ec7ae-2618-4a4c-938c-98f5c38eaa81" providerId="ADAL" clId="{ED16FA3E-4760-E546-934F-073471CCED49}" dt="2023-02-26T13:21:32.474" v="61" actId="26606"/>
          <ac:spMkLst>
            <pc:docMk/>
            <pc:sldMk cId="3784744227" sldId="361"/>
            <ac:spMk id="17" creationId="{F8260ED5-17F7-4158-B241-D51DD4CF1B7E}"/>
          </ac:spMkLst>
        </pc:spChg>
        <pc:picChg chg="add mod ord">
          <ac:chgData name="MOHD FIRDAUS BIN YAHAYA" userId="d64ec7ae-2618-4a4c-938c-98f5c38eaa81" providerId="ADAL" clId="{ED16FA3E-4760-E546-934F-073471CCED49}" dt="2023-02-26T13:21:32.474" v="61" actId="26606"/>
          <ac:picMkLst>
            <pc:docMk/>
            <pc:sldMk cId="3784744227" sldId="361"/>
            <ac:picMk id="4" creationId="{F26C2209-D72C-33FC-1719-EC5718D7825D}"/>
          </ac:picMkLst>
        </pc:picChg>
      </pc:sldChg>
      <pc:sldChg chg="addSp delSp modSp new mod setBg">
        <pc:chgData name="MOHD FIRDAUS BIN YAHAYA" userId="d64ec7ae-2618-4a4c-938c-98f5c38eaa81" providerId="ADAL" clId="{ED16FA3E-4760-E546-934F-073471CCED49}" dt="2023-02-26T13:24:08.369" v="107" actId="26606"/>
        <pc:sldMkLst>
          <pc:docMk/>
          <pc:sldMk cId="1248663251" sldId="362"/>
        </pc:sldMkLst>
        <pc:spChg chg="mod ord">
          <ac:chgData name="MOHD FIRDAUS BIN YAHAYA" userId="d64ec7ae-2618-4a4c-938c-98f5c38eaa81" providerId="ADAL" clId="{ED16FA3E-4760-E546-934F-073471CCED49}" dt="2023-02-26T13:24:08.369" v="107" actId="26606"/>
          <ac:spMkLst>
            <pc:docMk/>
            <pc:sldMk cId="1248663251" sldId="362"/>
            <ac:spMk id="2" creationId="{2ECF0F3C-4AD1-3C75-58CB-B1D04266EF85}"/>
          </ac:spMkLst>
        </pc:spChg>
        <pc:spChg chg="del">
          <ac:chgData name="MOHD FIRDAUS BIN YAHAYA" userId="d64ec7ae-2618-4a4c-938c-98f5c38eaa81" providerId="ADAL" clId="{ED16FA3E-4760-E546-934F-073471CCED49}" dt="2023-02-26T13:23:53.104" v="96" actId="931"/>
          <ac:spMkLst>
            <pc:docMk/>
            <pc:sldMk cId="1248663251" sldId="362"/>
            <ac:spMk id="3" creationId="{9BC726AB-D737-1EC7-B707-499E1E4012EF}"/>
          </ac:spMkLst>
        </pc:spChg>
        <pc:spChg chg="add del">
          <ac:chgData name="MOHD FIRDAUS BIN YAHAYA" userId="d64ec7ae-2618-4a4c-938c-98f5c38eaa81" providerId="ADAL" clId="{ED16FA3E-4760-E546-934F-073471CCED49}" dt="2023-02-26T13:23:59.433" v="98" actId="26606"/>
          <ac:spMkLst>
            <pc:docMk/>
            <pc:sldMk cId="1248663251" sldId="362"/>
            <ac:spMk id="9" creationId="{37C89E4B-3C9F-44B9-8B86-D9E3D112D8EC}"/>
          </ac:spMkLst>
        </pc:spChg>
        <pc:spChg chg="add del">
          <ac:chgData name="MOHD FIRDAUS BIN YAHAYA" userId="d64ec7ae-2618-4a4c-938c-98f5c38eaa81" providerId="ADAL" clId="{ED16FA3E-4760-E546-934F-073471CCED49}" dt="2023-02-26T13:24:04.691" v="100" actId="26606"/>
          <ac:spMkLst>
            <pc:docMk/>
            <pc:sldMk cId="1248663251" sldId="362"/>
            <ac:spMk id="15" creationId="{87CC2527-562A-4F69-B487-4371E5B243E7}"/>
          </ac:spMkLst>
        </pc:spChg>
        <pc:spChg chg="add del">
          <ac:chgData name="MOHD FIRDAUS BIN YAHAYA" userId="d64ec7ae-2618-4a4c-938c-98f5c38eaa81" providerId="ADAL" clId="{ED16FA3E-4760-E546-934F-073471CCED49}" dt="2023-02-26T13:24:05.648" v="102" actId="26606"/>
          <ac:spMkLst>
            <pc:docMk/>
            <pc:sldMk cId="1248663251" sldId="362"/>
            <ac:spMk id="18" creationId="{3C54F4CE-85F0-46ED-80DA-9518C9251AD1}"/>
          </ac:spMkLst>
        </pc:spChg>
        <pc:spChg chg="add del">
          <ac:chgData name="MOHD FIRDAUS BIN YAHAYA" userId="d64ec7ae-2618-4a4c-938c-98f5c38eaa81" providerId="ADAL" clId="{ED16FA3E-4760-E546-934F-073471CCED49}" dt="2023-02-26T13:24:05.648" v="102" actId="26606"/>
          <ac:spMkLst>
            <pc:docMk/>
            <pc:sldMk cId="1248663251" sldId="362"/>
            <ac:spMk id="19" creationId="{669216FA-293F-4DFA-AF49-122081674F6E}"/>
          </ac:spMkLst>
        </pc:spChg>
        <pc:spChg chg="add del">
          <ac:chgData name="MOHD FIRDAUS BIN YAHAYA" userId="d64ec7ae-2618-4a4c-938c-98f5c38eaa81" providerId="ADAL" clId="{ED16FA3E-4760-E546-934F-073471CCED49}" dt="2023-02-26T13:24:05.648" v="102" actId="26606"/>
          <ac:spMkLst>
            <pc:docMk/>
            <pc:sldMk cId="1248663251" sldId="362"/>
            <ac:spMk id="20" creationId="{885504CF-B07B-45CD-B2B9-77F91DFDF71B}"/>
          </ac:spMkLst>
        </pc:spChg>
        <pc:spChg chg="add del">
          <ac:chgData name="MOHD FIRDAUS BIN YAHAYA" userId="d64ec7ae-2618-4a4c-938c-98f5c38eaa81" providerId="ADAL" clId="{ED16FA3E-4760-E546-934F-073471CCED49}" dt="2023-02-26T13:24:05.648" v="102" actId="26606"/>
          <ac:spMkLst>
            <pc:docMk/>
            <pc:sldMk cId="1248663251" sldId="362"/>
            <ac:spMk id="21" creationId="{C6F0F1BD-D7E0-40DE-8DBF-8152D3191EDE}"/>
          </ac:spMkLst>
        </pc:spChg>
        <pc:spChg chg="add del">
          <ac:chgData name="MOHD FIRDAUS BIN YAHAYA" userId="d64ec7ae-2618-4a4c-938c-98f5c38eaa81" providerId="ADAL" clId="{ED16FA3E-4760-E546-934F-073471CCED49}" dt="2023-02-26T13:24:07.057" v="104" actId="26606"/>
          <ac:spMkLst>
            <pc:docMk/>
            <pc:sldMk cId="1248663251" sldId="362"/>
            <ac:spMk id="23" creationId="{87CC2527-562A-4F69-B487-4371E5B243E7}"/>
          </ac:spMkLst>
        </pc:spChg>
        <pc:spChg chg="add del">
          <ac:chgData name="MOHD FIRDAUS BIN YAHAYA" userId="d64ec7ae-2618-4a4c-938c-98f5c38eaa81" providerId="ADAL" clId="{ED16FA3E-4760-E546-934F-073471CCED49}" dt="2023-02-26T13:24:08.363" v="106" actId="26606"/>
          <ac:spMkLst>
            <pc:docMk/>
            <pc:sldMk cId="1248663251" sldId="362"/>
            <ac:spMk id="26" creationId="{3C54F4CE-85F0-46ED-80DA-9518C9251AD1}"/>
          </ac:spMkLst>
        </pc:spChg>
        <pc:spChg chg="add del">
          <ac:chgData name="MOHD FIRDAUS BIN YAHAYA" userId="d64ec7ae-2618-4a4c-938c-98f5c38eaa81" providerId="ADAL" clId="{ED16FA3E-4760-E546-934F-073471CCED49}" dt="2023-02-26T13:24:08.363" v="106" actId="26606"/>
          <ac:spMkLst>
            <pc:docMk/>
            <pc:sldMk cId="1248663251" sldId="362"/>
            <ac:spMk id="27" creationId="{669216FA-293F-4DFA-AF49-122081674F6E}"/>
          </ac:spMkLst>
        </pc:spChg>
        <pc:spChg chg="add del">
          <ac:chgData name="MOHD FIRDAUS BIN YAHAYA" userId="d64ec7ae-2618-4a4c-938c-98f5c38eaa81" providerId="ADAL" clId="{ED16FA3E-4760-E546-934F-073471CCED49}" dt="2023-02-26T13:24:08.363" v="106" actId="26606"/>
          <ac:spMkLst>
            <pc:docMk/>
            <pc:sldMk cId="1248663251" sldId="362"/>
            <ac:spMk id="28" creationId="{885504CF-B07B-45CD-B2B9-77F91DFDF71B}"/>
          </ac:spMkLst>
        </pc:spChg>
        <pc:spChg chg="add del">
          <ac:chgData name="MOHD FIRDAUS BIN YAHAYA" userId="d64ec7ae-2618-4a4c-938c-98f5c38eaa81" providerId="ADAL" clId="{ED16FA3E-4760-E546-934F-073471CCED49}" dt="2023-02-26T13:24:08.363" v="106" actId="26606"/>
          <ac:spMkLst>
            <pc:docMk/>
            <pc:sldMk cId="1248663251" sldId="362"/>
            <ac:spMk id="29" creationId="{C6F0F1BD-D7E0-40DE-8DBF-8152D3191EDE}"/>
          </ac:spMkLst>
        </pc:spChg>
        <pc:spChg chg="add">
          <ac:chgData name="MOHD FIRDAUS BIN YAHAYA" userId="d64ec7ae-2618-4a4c-938c-98f5c38eaa81" providerId="ADAL" clId="{ED16FA3E-4760-E546-934F-073471CCED49}" dt="2023-02-26T13:24:08.369" v="107" actId="26606"/>
          <ac:spMkLst>
            <pc:docMk/>
            <pc:sldMk cId="1248663251" sldId="362"/>
            <ac:spMk id="31" creationId="{87CC2527-562A-4F69-B487-4371E5B243E7}"/>
          </ac:spMkLst>
        </pc:spChg>
        <pc:picChg chg="add mod ord">
          <ac:chgData name="MOHD FIRDAUS BIN YAHAYA" userId="d64ec7ae-2618-4a4c-938c-98f5c38eaa81" providerId="ADAL" clId="{ED16FA3E-4760-E546-934F-073471CCED49}" dt="2023-02-26T13:24:08.369" v="107" actId="26606"/>
          <ac:picMkLst>
            <pc:docMk/>
            <pc:sldMk cId="1248663251" sldId="362"/>
            <ac:picMk id="4" creationId="{03BCDAB4-EC09-4000-2988-BAA9BB10AAE3}"/>
          </ac:picMkLst>
        </pc:picChg>
        <pc:cxnChg chg="add del">
          <ac:chgData name="MOHD FIRDAUS BIN YAHAYA" userId="d64ec7ae-2618-4a4c-938c-98f5c38eaa81" providerId="ADAL" clId="{ED16FA3E-4760-E546-934F-073471CCED49}" dt="2023-02-26T13:23:59.433" v="98" actId="26606"/>
          <ac:cxnSpMkLst>
            <pc:docMk/>
            <pc:sldMk cId="1248663251" sldId="362"/>
            <ac:cxnSpMk id="11" creationId="{AA2EAA10-076F-46BD-8F0F-B9A2FB77A85C}"/>
          </ac:cxnSpMkLst>
        </pc:cxnChg>
        <pc:cxnChg chg="add del">
          <ac:chgData name="MOHD FIRDAUS BIN YAHAYA" userId="d64ec7ae-2618-4a4c-938c-98f5c38eaa81" providerId="ADAL" clId="{ED16FA3E-4760-E546-934F-073471CCED49}" dt="2023-02-26T13:23:59.433" v="98" actId="26606"/>
          <ac:cxnSpMkLst>
            <pc:docMk/>
            <pc:sldMk cId="1248663251" sldId="362"/>
            <ac:cxnSpMk id="13" creationId="{D891E407-403B-4764-86C9-33A56D3BCAA3}"/>
          </ac:cxnSpMkLst>
        </pc:cxnChg>
        <pc:cxnChg chg="add del">
          <ac:chgData name="MOHD FIRDAUS BIN YAHAYA" userId="d64ec7ae-2618-4a4c-938c-98f5c38eaa81" providerId="ADAL" clId="{ED16FA3E-4760-E546-934F-073471CCED49}" dt="2023-02-26T13:24:04.691" v="100" actId="26606"/>
          <ac:cxnSpMkLst>
            <pc:docMk/>
            <pc:sldMk cId="1248663251" sldId="362"/>
            <ac:cxnSpMk id="16" creationId="{BCDAEC91-5BCE-4B55-9CC0-43EF94CB734B}"/>
          </ac:cxnSpMkLst>
        </pc:cxnChg>
        <pc:cxnChg chg="add del">
          <ac:chgData name="MOHD FIRDAUS BIN YAHAYA" userId="d64ec7ae-2618-4a4c-938c-98f5c38eaa81" providerId="ADAL" clId="{ED16FA3E-4760-E546-934F-073471CCED49}" dt="2023-02-26T13:24:07.057" v="104" actId="26606"/>
          <ac:cxnSpMkLst>
            <pc:docMk/>
            <pc:sldMk cId="1248663251" sldId="362"/>
            <ac:cxnSpMk id="24" creationId="{BCDAEC91-5BCE-4B55-9CC0-43EF94CB734B}"/>
          </ac:cxnSpMkLst>
        </pc:cxnChg>
        <pc:cxnChg chg="add">
          <ac:chgData name="MOHD FIRDAUS BIN YAHAYA" userId="d64ec7ae-2618-4a4c-938c-98f5c38eaa81" providerId="ADAL" clId="{ED16FA3E-4760-E546-934F-073471CCED49}" dt="2023-02-26T13:24:08.369" v="107" actId="26606"/>
          <ac:cxnSpMkLst>
            <pc:docMk/>
            <pc:sldMk cId="1248663251" sldId="362"/>
            <ac:cxnSpMk id="32" creationId="{BCDAEC91-5BCE-4B55-9CC0-43EF94CB734B}"/>
          </ac:cxnSpMkLst>
        </pc:cxnChg>
      </pc:sldChg>
      <pc:sldChg chg="new del ord">
        <pc:chgData name="MOHD FIRDAUS BIN YAHAYA" userId="d64ec7ae-2618-4a4c-938c-98f5c38eaa81" providerId="ADAL" clId="{ED16FA3E-4760-E546-934F-073471CCED49}" dt="2023-02-26T13:22:39.075" v="69" actId="2696"/>
        <pc:sldMkLst>
          <pc:docMk/>
          <pc:sldMk cId="4027044864" sldId="362"/>
        </pc:sldMkLst>
      </pc:sldChg>
      <pc:sldChg chg="addSp delSp modSp new mod setBg">
        <pc:chgData name="MOHD FIRDAUS BIN YAHAYA" userId="d64ec7ae-2618-4a4c-938c-98f5c38eaa81" providerId="ADAL" clId="{ED16FA3E-4760-E546-934F-073471CCED49}" dt="2023-02-26T13:58:27.219" v="150" actId="20577"/>
        <pc:sldMkLst>
          <pc:docMk/>
          <pc:sldMk cId="231480633" sldId="363"/>
        </pc:sldMkLst>
        <pc:spChg chg="mod">
          <ac:chgData name="MOHD FIRDAUS BIN YAHAYA" userId="d64ec7ae-2618-4a4c-938c-98f5c38eaa81" providerId="ADAL" clId="{ED16FA3E-4760-E546-934F-073471CCED49}" dt="2023-02-26T13:58:27.219" v="150" actId="20577"/>
          <ac:spMkLst>
            <pc:docMk/>
            <pc:sldMk cId="231480633" sldId="363"/>
            <ac:spMk id="2" creationId="{1606520F-E397-F5D6-5C36-2FC81F69698C}"/>
          </ac:spMkLst>
        </pc:spChg>
        <pc:spChg chg="del mod">
          <ac:chgData name="MOHD FIRDAUS BIN YAHAYA" userId="d64ec7ae-2618-4a4c-938c-98f5c38eaa81" providerId="ADAL" clId="{ED16FA3E-4760-E546-934F-073471CCED49}" dt="2023-02-26T13:58:20.678" v="146" actId="26606"/>
          <ac:spMkLst>
            <pc:docMk/>
            <pc:sldMk cId="231480633" sldId="363"/>
            <ac:spMk id="3" creationId="{47F156E9-9F61-CA6D-8862-FE435559F885}"/>
          </ac:spMkLst>
        </pc:spChg>
        <pc:spChg chg="add">
          <ac:chgData name="MOHD FIRDAUS BIN YAHAYA" userId="d64ec7ae-2618-4a4c-938c-98f5c38eaa81" providerId="ADAL" clId="{ED16FA3E-4760-E546-934F-073471CCED49}" dt="2023-02-26T13:58:20.678" v="146" actId="26606"/>
          <ac:spMkLst>
            <pc:docMk/>
            <pc:sldMk cId="231480633" sldId="363"/>
            <ac:spMk id="8" creationId="{4A70F4F6-8761-4016-931A-4535464E4C26}"/>
          </ac:spMkLst>
        </pc:spChg>
        <pc:spChg chg="add">
          <ac:chgData name="MOHD FIRDAUS BIN YAHAYA" userId="d64ec7ae-2618-4a4c-938c-98f5c38eaa81" providerId="ADAL" clId="{ED16FA3E-4760-E546-934F-073471CCED49}" dt="2023-02-26T13:58:20.678" v="146" actId="26606"/>
          <ac:spMkLst>
            <pc:docMk/>
            <pc:sldMk cId="231480633" sldId="363"/>
            <ac:spMk id="10" creationId="{A5271697-90F1-4A23-8EF2-0179F2EAFACB}"/>
          </ac:spMkLst>
        </pc:spChg>
        <pc:spChg chg="add">
          <ac:chgData name="MOHD FIRDAUS BIN YAHAYA" userId="d64ec7ae-2618-4a4c-938c-98f5c38eaa81" providerId="ADAL" clId="{ED16FA3E-4760-E546-934F-073471CCED49}" dt="2023-02-26T13:58:20.678" v="146" actId="26606"/>
          <ac:spMkLst>
            <pc:docMk/>
            <pc:sldMk cId="231480633" sldId="363"/>
            <ac:spMk id="34" creationId="{D9F5512A-48E1-4C07-B75E-3CCC517B6804}"/>
          </ac:spMkLst>
        </pc:spChg>
        <pc:grpChg chg="add">
          <ac:chgData name="MOHD FIRDAUS BIN YAHAYA" userId="d64ec7ae-2618-4a4c-938c-98f5c38eaa81" providerId="ADAL" clId="{ED16FA3E-4760-E546-934F-073471CCED49}" dt="2023-02-26T13:58:20.678" v="146" actId="26606"/>
          <ac:grpSpMkLst>
            <pc:docMk/>
            <pc:sldMk cId="231480633" sldId="363"/>
            <ac:grpSpMk id="12" creationId="{B4C49FD3-CD95-4BA4-8BD3-B4A4C6844FCC}"/>
          </ac:grpSpMkLst>
        </pc:grpChg>
      </pc:sldChg>
      <pc:sldChg chg="new del">
        <pc:chgData name="MOHD FIRDAUS BIN YAHAYA" userId="d64ec7ae-2618-4a4c-938c-98f5c38eaa81" providerId="ADAL" clId="{ED16FA3E-4760-E546-934F-073471CCED49}" dt="2023-02-26T13:22:16.294" v="67" actId="680"/>
        <pc:sldMkLst>
          <pc:docMk/>
          <pc:sldMk cId="1336559112" sldId="363"/>
        </pc:sldMkLst>
      </pc:sldChg>
      <pc:sldChg chg="modSp">
        <pc:chgData name="MOHD FIRDAUS BIN YAHAYA" userId="d64ec7ae-2618-4a4c-938c-98f5c38eaa81" providerId="ADAL" clId="{ED16FA3E-4760-E546-934F-073471CCED49}" dt="2023-03-02T04:11:23.659" v="1262" actId="20577"/>
        <pc:sldMkLst>
          <pc:docMk/>
          <pc:sldMk cId="525561275" sldId="365"/>
        </pc:sldMkLst>
        <pc:spChg chg="mod">
          <ac:chgData name="MOHD FIRDAUS BIN YAHAYA" userId="d64ec7ae-2618-4a4c-938c-98f5c38eaa81" providerId="ADAL" clId="{ED16FA3E-4760-E546-934F-073471CCED49}" dt="2023-03-02T04:11:23.659" v="1262" actId="20577"/>
          <ac:spMkLst>
            <pc:docMk/>
            <pc:sldMk cId="525561275" sldId="365"/>
            <ac:spMk id="3" creationId="{B48D8C5A-21FB-492D-8C5E-77B0A6BE838F}"/>
          </ac:spMkLst>
        </pc:spChg>
      </pc:sldChg>
      <pc:sldChg chg="modSp new ord">
        <pc:chgData name="MOHD FIRDAUS BIN YAHAYA" userId="d64ec7ae-2618-4a4c-938c-98f5c38eaa81" providerId="ADAL" clId="{ED16FA3E-4760-E546-934F-073471CCED49}" dt="2023-03-02T03:59:12.951" v="535" actId="20577"/>
        <pc:sldMkLst>
          <pc:docMk/>
          <pc:sldMk cId="2877096216" sldId="375"/>
        </pc:sldMkLst>
        <pc:spChg chg="mod">
          <ac:chgData name="MOHD FIRDAUS BIN YAHAYA" userId="d64ec7ae-2618-4a4c-938c-98f5c38eaa81" providerId="ADAL" clId="{ED16FA3E-4760-E546-934F-073471CCED49}" dt="2023-03-02T03:52:19.227" v="486" actId="20577"/>
          <ac:spMkLst>
            <pc:docMk/>
            <pc:sldMk cId="2877096216" sldId="375"/>
            <ac:spMk id="2" creationId="{FE9E9826-71C8-CB91-8DE2-332D2B83BD9B}"/>
          </ac:spMkLst>
        </pc:spChg>
        <pc:spChg chg="mod">
          <ac:chgData name="MOHD FIRDAUS BIN YAHAYA" userId="d64ec7ae-2618-4a4c-938c-98f5c38eaa81" providerId="ADAL" clId="{ED16FA3E-4760-E546-934F-073471CCED49}" dt="2023-03-02T03:59:12.951" v="535" actId="20577"/>
          <ac:spMkLst>
            <pc:docMk/>
            <pc:sldMk cId="2877096216" sldId="375"/>
            <ac:spMk id="3" creationId="{BD922546-4DD6-A53B-10E2-5828ECC396E3}"/>
          </ac:spMkLst>
        </pc:spChg>
      </pc:sldChg>
      <pc:sldChg chg="addSp delSp modSp new mod setBg">
        <pc:chgData name="MOHD FIRDAUS BIN YAHAYA" userId="d64ec7ae-2618-4a4c-938c-98f5c38eaa81" providerId="ADAL" clId="{ED16FA3E-4760-E546-934F-073471CCED49}" dt="2023-03-02T04:06:42.015" v="1252" actId="15"/>
        <pc:sldMkLst>
          <pc:docMk/>
          <pc:sldMk cId="2025293406" sldId="376"/>
        </pc:sldMkLst>
        <pc:spChg chg="mo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2" creationId="{D9A98729-6E44-2C64-4396-2DFA781AE794}"/>
          </ac:spMkLst>
        </pc:spChg>
        <pc:spChg chg="mod ord">
          <ac:chgData name="MOHD FIRDAUS BIN YAHAYA" userId="d64ec7ae-2618-4a4c-938c-98f5c38eaa81" providerId="ADAL" clId="{ED16FA3E-4760-E546-934F-073471CCED49}" dt="2023-03-02T04:06:42.015" v="1252" actId="15"/>
          <ac:spMkLst>
            <pc:docMk/>
            <pc:sldMk cId="2025293406" sldId="376"/>
            <ac:spMk id="3" creationId="{B9794368-042A-1154-A495-C87107B9B86B}"/>
          </ac:spMkLst>
        </pc:spChg>
        <pc:spChg chg="add del">
          <ac:chgData name="MOHD FIRDAUS BIN YAHAYA" userId="d64ec7ae-2618-4a4c-938c-98f5c38eaa81" providerId="ADAL" clId="{ED16FA3E-4760-E546-934F-073471CCED49}" dt="2023-03-02T04:04:38.286" v="1193" actId="26606"/>
          <ac:spMkLst>
            <pc:docMk/>
            <pc:sldMk cId="2025293406" sldId="376"/>
            <ac:spMk id="8" creationId="{389575E1-3389-451A-A5F7-27854C25C599}"/>
          </ac:spMkLst>
        </pc:spChg>
        <pc:spChg chg="add del">
          <ac:chgData name="MOHD FIRDAUS BIN YAHAYA" userId="d64ec7ae-2618-4a4c-938c-98f5c38eaa81" providerId="ADAL" clId="{ED16FA3E-4760-E546-934F-073471CCED49}" dt="2023-03-02T04:05:34.141" v="1200" actId="26606"/>
          <ac:spMkLst>
            <pc:docMk/>
            <pc:sldMk cId="2025293406" sldId="376"/>
            <ac:spMk id="9" creationId="{1CD81A2A-6ED4-4EF4-A14C-912D31E14800}"/>
          </ac:spMkLst>
        </pc:spChg>
        <pc:spChg chg="add del">
          <ac:chgData name="MOHD FIRDAUS BIN YAHAYA" userId="d64ec7ae-2618-4a4c-938c-98f5c38eaa81" providerId="ADAL" clId="{ED16FA3E-4760-E546-934F-073471CCED49}" dt="2023-03-02T04:04:37.248" v="1191" actId="26606"/>
          <ac:spMkLst>
            <pc:docMk/>
            <pc:sldMk cId="2025293406" sldId="376"/>
            <ac:spMk id="10" creationId="{1CD81A2A-6ED4-4EF4-A14C-912D31E14800}"/>
          </ac:spMkLst>
        </pc:spChg>
        <pc:spChg chg="add del">
          <ac:chgData name="MOHD FIRDAUS BIN YAHAYA" userId="d64ec7ae-2618-4a4c-938c-98f5c38eaa81" providerId="ADAL" clId="{ED16FA3E-4760-E546-934F-073471CCED49}" dt="2023-03-02T04:05:34.141" v="1200" actId="26606"/>
          <ac:spMkLst>
            <pc:docMk/>
            <pc:sldMk cId="2025293406" sldId="376"/>
            <ac:spMk id="11" creationId="{1661932C-CA15-4E17-B115-FAE7CBEE4789}"/>
          </ac:spMkLst>
        </pc:spChg>
        <pc:spChg chg="add del">
          <ac:chgData name="MOHD FIRDAUS BIN YAHAYA" userId="d64ec7ae-2618-4a4c-938c-98f5c38eaa81" providerId="ADAL" clId="{ED16FA3E-4760-E546-934F-073471CCED49}" dt="2023-03-02T04:04:37.248" v="1191" actId="26606"/>
          <ac:spMkLst>
            <pc:docMk/>
            <pc:sldMk cId="2025293406" sldId="376"/>
            <ac:spMk id="12" creationId="{1661932C-CA15-4E17-B115-FAE7CBEE4789}"/>
          </ac:spMkLst>
        </pc:spChg>
        <pc:spChg chg="add del">
          <ac:chgData name="MOHD FIRDAUS BIN YAHAYA" userId="d64ec7ae-2618-4a4c-938c-98f5c38eaa81" providerId="ADAL" clId="{ED16FA3E-4760-E546-934F-073471CCED49}" dt="2023-03-02T04:05:34.141" v="1200" actId="26606"/>
          <ac:spMkLst>
            <pc:docMk/>
            <pc:sldMk cId="2025293406" sldId="376"/>
            <ac:spMk id="13" creationId="{8590ADD5-9383-4D3D-9047-3DA2593CCB5D}"/>
          </ac:spMkLst>
        </pc:spChg>
        <pc:spChg chg="add del">
          <ac:chgData name="MOHD FIRDAUS BIN YAHAYA" userId="d64ec7ae-2618-4a4c-938c-98f5c38eaa81" providerId="ADAL" clId="{ED16FA3E-4760-E546-934F-073471CCED49}" dt="2023-03-02T04:04:37.248" v="1191" actId="26606"/>
          <ac:spMkLst>
            <pc:docMk/>
            <pc:sldMk cId="2025293406" sldId="376"/>
            <ac:spMk id="14" creationId="{8590ADD5-9383-4D3D-9047-3DA2593CCB5D}"/>
          </ac:spMkLst>
        </pc:spChg>
        <pc:spChg chg="add del">
          <ac:chgData name="MOHD FIRDAUS BIN YAHAYA" userId="d64ec7ae-2618-4a4c-938c-98f5c38eaa81" providerId="ADAL" clId="{ED16FA3E-4760-E546-934F-073471CCED49}" dt="2023-03-02T04:05:34.141" v="1200" actId="26606"/>
          <ac:spMkLst>
            <pc:docMk/>
            <pc:sldMk cId="2025293406" sldId="376"/>
            <ac:spMk id="15" creationId="{DABE3E45-88CF-45D8-8D40-C773324D93F6}"/>
          </ac:spMkLst>
        </pc:spChg>
        <pc:spChg chg="add del">
          <ac:chgData name="MOHD FIRDAUS BIN YAHAYA" userId="d64ec7ae-2618-4a4c-938c-98f5c38eaa81" providerId="ADAL" clId="{ED16FA3E-4760-E546-934F-073471CCED49}" dt="2023-03-02T04:04:37.248" v="1191" actId="26606"/>
          <ac:spMkLst>
            <pc:docMk/>
            <pc:sldMk cId="2025293406" sldId="376"/>
            <ac:spMk id="16" creationId="{DABE3E45-88CF-45D8-8D40-C773324D93F6}"/>
          </ac:spMkLst>
        </pc:spChg>
        <pc:spChg chg="add del">
          <ac:chgData name="MOHD FIRDAUS BIN YAHAYA" userId="d64ec7ae-2618-4a4c-938c-98f5c38eaa81" providerId="ADAL" clId="{ED16FA3E-4760-E546-934F-073471CCED49}" dt="2023-03-02T04:05:34.141" v="1200" actId="26606"/>
          <ac:spMkLst>
            <pc:docMk/>
            <pc:sldMk cId="2025293406" sldId="376"/>
            <ac:spMk id="19" creationId="{B91ECDA9-56DC-4270-8F33-01C5637B8CEB}"/>
          </ac:spMkLst>
        </pc:spChg>
        <pc:spChg chg="add del">
          <ac:chgData name="MOHD FIRDAUS BIN YAHAYA" userId="d64ec7ae-2618-4a4c-938c-98f5c38eaa81" providerId="ADAL" clId="{ED16FA3E-4760-E546-934F-073471CCED49}" dt="2023-03-02T04:04:37.248" v="1191" actId="26606"/>
          <ac:spMkLst>
            <pc:docMk/>
            <pc:sldMk cId="2025293406" sldId="376"/>
            <ac:spMk id="20" creationId="{B91ECDA9-56DC-4270-8F33-01C5637B8CEB}"/>
          </ac:spMkLst>
        </pc:spChg>
        <pc:spChg chg="add del">
          <ac:chgData name="MOHD FIRDAUS BIN YAHAYA" userId="d64ec7ae-2618-4a4c-938c-98f5c38eaa81" providerId="ADAL" clId="{ED16FA3E-4760-E546-934F-073471CCED49}" dt="2023-03-02T04:05:34.141" v="1200" actId="26606"/>
          <ac:spMkLst>
            <pc:docMk/>
            <pc:sldMk cId="2025293406" sldId="376"/>
            <ac:spMk id="21" creationId="{75F47824-961D-465D-84F9-EAE11BC6173B}"/>
          </ac:spMkLst>
        </pc:spChg>
        <pc:spChg chg="add del">
          <ac:chgData name="MOHD FIRDAUS BIN YAHAYA" userId="d64ec7ae-2618-4a4c-938c-98f5c38eaa81" providerId="ADAL" clId="{ED16FA3E-4760-E546-934F-073471CCED49}" dt="2023-03-02T04:04:37.248" v="1191" actId="26606"/>
          <ac:spMkLst>
            <pc:docMk/>
            <pc:sldMk cId="2025293406" sldId="376"/>
            <ac:spMk id="22" creationId="{75F47824-961D-465D-84F9-EAE11BC6173B}"/>
          </ac:spMkLst>
        </pc:spChg>
        <pc:spChg chg="add del">
          <ac:chgData name="MOHD FIRDAUS BIN YAHAYA" userId="d64ec7ae-2618-4a4c-938c-98f5c38eaa81" providerId="ADAL" clId="{ED16FA3E-4760-E546-934F-073471CCED49}" dt="2023-03-02T04:05:34.141" v="1200" actId="26606"/>
          <ac:spMkLst>
            <pc:docMk/>
            <pc:sldMk cId="2025293406" sldId="376"/>
            <ac:spMk id="23" creationId="{FEC9DA3E-C1D7-472D-B7C0-F71AE41FBA23}"/>
          </ac:spMkLst>
        </pc:spChg>
        <pc:spChg chg="add del">
          <ac:chgData name="MOHD FIRDAUS BIN YAHAYA" userId="d64ec7ae-2618-4a4c-938c-98f5c38eaa81" providerId="ADAL" clId="{ED16FA3E-4760-E546-934F-073471CCED49}" dt="2023-03-02T04:04:37.248" v="1191" actId="26606"/>
          <ac:spMkLst>
            <pc:docMk/>
            <pc:sldMk cId="2025293406" sldId="376"/>
            <ac:spMk id="24" creationId="{FEC9DA3E-C1D7-472D-B7C0-F71AE41FBA23}"/>
          </ac:spMkLst>
        </pc:spChg>
        <pc:spChg chg="add del">
          <ac:chgData name="MOHD FIRDAUS BIN YAHAYA" userId="d64ec7ae-2618-4a4c-938c-98f5c38eaa81" providerId="ADAL" clId="{ED16FA3E-4760-E546-934F-073471CCED49}" dt="2023-03-02T04:04:38.286" v="1193" actId="26606"/>
          <ac:spMkLst>
            <pc:docMk/>
            <pc:sldMk cId="2025293406" sldId="376"/>
            <ac:spMk id="26" creationId="{A53CCC5C-D88E-40FB-B30B-23DCDBD01D37}"/>
          </ac:spMkLst>
        </pc:spChg>
        <pc:spChg chg="add del">
          <ac:chgData name="MOHD FIRDAUS BIN YAHAYA" userId="d64ec7ae-2618-4a4c-938c-98f5c38eaa81" providerId="ADAL" clId="{ED16FA3E-4760-E546-934F-073471CCED49}" dt="2023-03-02T04:04:38.286" v="1193" actId="26606"/>
          <ac:spMkLst>
            <pc:docMk/>
            <pc:sldMk cId="2025293406" sldId="376"/>
            <ac:spMk id="27" creationId="{081E4A58-353D-44AE-B2FC-2A74E2E400F7}"/>
          </ac:spMkLst>
        </pc:spChg>
        <pc:spChg chg="ad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28" creationId="{1CD81A2A-6ED4-4EF4-A14C-912D31E14800}"/>
          </ac:spMkLst>
        </pc:spChg>
        <pc:spChg chg="add del">
          <ac:chgData name="MOHD FIRDAUS BIN YAHAYA" userId="d64ec7ae-2618-4a4c-938c-98f5c38eaa81" providerId="ADAL" clId="{ED16FA3E-4760-E546-934F-073471CCED49}" dt="2023-03-02T04:04:44.462" v="1197" actId="26606"/>
          <ac:spMkLst>
            <pc:docMk/>
            <pc:sldMk cId="2025293406" sldId="376"/>
            <ac:spMk id="29" creationId="{1CD81A2A-6ED4-4EF4-A14C-912D31E14800}"/>
          </ac:spMkLst>
        </pc:spChg>
        <pc:spChg chg="add del">
          <ac:chgData name="MOHD FIRDAUS BIN YAHAYA" userId="d64ec7ae-2618-4a4c-938c-98f5c38eaa81" providerId="ADAL" clId="{ED16FA3E-4760-E546-934F-073471CCED49}" dt="2023-03-02T04:04:44.462" v="1197" actId="26606"/>
          <ac:spMkLst>
            <pc:docMk/>
            <pc:sldMk cId="2025293406" sldId="376"/>
            <ac:spMk id="30" creationId="{1661932C-CA15-4E17-B115-FAE7CBEE4789}"/>
          </ac:spMkLst>
        </pc:spChg>
        <pc:spChg chg="add del">
          <ac:chgData name="MOHD FIRDAUS BIN YAHAYA" userId="d64ec7ae-2618-4a4c-938c-98f5c38eaa81" providerId="ADAL" clId="{ED16FA3E-4760-E546-934F-073471CCED49}" dt="2023-03-02T04:04:44.462" v="1197" actId="26606"/>
          <ac:spMkLst>
            <pc:docMk/>
            <pc:sldMk cId="2025293406" sldId="376"/>
            <ac:spMk id="31" creationId="{8590ADD5-9383-4D3D-9047-3DA2593CCB5D}"/>
          </ac:spMkLst>
        </pc:spChg>
        <pc:spChg chg="add del">
          <ac:chgData name="MOHD FIRDAUS BIN YAHAYA" userId="d64ec7ae-2618-4a4c-938c-98f5c38eaa81" providerId="ADAL" clId="{ED16FA3E-4760-E546-934F-073471CCED49}" dt="2023-03-02T04:04:44.462" v="1197" actId="26606"/>
          <ac:spMkLst>
            <pc:docMk/>
            <pc:sldMk cId="2025293406" sldId="376"/>
            <ac:spMk id="33" creationId="{DABE3E45-88CF-45D8-8D40-C773324D93F6}"/>
          </ac:spMkLst>
        </pc:spChg>
        <pc:spChg chg="add del">
          <ac:chgData name="MOHD FIRDAUS BIN YAHAYA" userId="d64ec7ae-2618-4a4c-938c-98f5c38eaa81" providerId="ADAL" clId="{ED16FA3E-4760-E546-934F-073471CCED49}" dt="2023-03-02T04:04:44.462" v="1197" actId="26606"/>
          <ac:spMkLst>
            <pc:docMk/>
            <pc:sldMk cId="2025293406" sldId="376"/>
            <ac:spMk id="35" creationId="{B91ECDA9-56DC-4270-8F33-01C5637B8CEB}"/>
          </ac:spMkLst>
        </pc:spChg>
        <pc:spChg chg="add del">
          <ac:chgData name="MOHD FIRDAUS BIN YAHAYA" userId="d64ec7ae-2618-4a4c-938c-98f5c38eaa81" providerId="ADAL" clId="{ED16FA3E-4760-E546-934F-073471CCED49}" dt="2023-03-02T04:04:44.462" v="1197" actId="26606"/>
          <ac:spMkLst>
            <pc:docMk/>
            <pc:sldMk cId="2025293406" sldId="376"/>
            <ac:spMk id="36" creationId="{75F47824-961D-465D-84F9-EAE11BC6173B}"/>
          </ac:spMkLst>
        </pc:spChg>
        <pc:spChg chg="add del">
          <ac:chgData name="MOHD FIRDAUS BIN YAHAYA" userId="d64ec7ae-2618-4a4c-938c-98f5c38eaa81" providerId="ADAL" clId="{ED16FA3E-4760-E546-934F-073471CCED49}" dt="2023-03-02T04:04:44.462" v="1197" actId="26606"/>
          <ac:spMkLst>
            <pc:docMk/>
            <pc:sldMk cId="2025293406" sldId="376"/>
            <ac:spMk id="37" creationId="{FEC9DA3E-C1D7-472D-B7C0-F71AE41FBA23}"/>
          </ac:spMkLst>
        </pc:spChg>
        <pc:spChg chg="ad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38" creationId="{1661932C-CA15-4E17-B115-FAE7CBEE4789}"/>
          </ac:spMkLst>
        </pc:spChg>
        <pc:spChg chg="ad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39" creationId="{8590ADD5-9383-4D3D-9047-3DA2593CCB5D}"/>
          </ac:spMkLst>
        </pc:spChg>
        <pc:spChg chg="ad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40" creationId="{DABE3E45-88CF-45D8-8D40-C773324D93F6}"/>
          </ac:spMkLst>
        </pc:spChg>
        <pc:spChg chg="ad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42" creationId="{B91ECDA9-56DC-4270-8F33-01C5637B8CEB}"/>
          </ac:spMkLst>
        </pc:spChg>
        <pc:spChg chg="ad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43" creationId="{75F47824-961D-465D-84F9-EAE11BC6173B}"/>
          </ac:spMkLst>
        </pc:spChg>
        <pc:spChg chg="add">
          <ac:chgData name="MOHD FIRDAUS BIN YAHAYA" userId="d64ec7ae-2618-4a4c-938c-98f5c38eaa81" providerId="ADAL" clId="{ED16FA3E-4760-E546-934F-073471CCED49}" dt="2023-03-02T04:05:34.903" v="1203" actId="26606"/>
          <ac:spMkLst>
            <pc:docMk/>
            <pc:sldMk cId="2025293406" sldId="376"/>
            <ac:spMk id="44" creationId="{FEC9DA3E-C1D7-472D-B7C0-F71AE41FBA23}"/>
          </ac:spMkLst>
        </pc:spChg>
        <pc:picChg chg="add mod">
          <ac:chgData name="MOHD FIRDAUS BIN YAHAYA" userId="d64ec7ae-2618-4a4c-938c-98f5c38eaa81" providerId="ADAL" clId="{ED16FA3E-4760-E546-934F-073471CCED49}" dt="2023-03-02T04:05:34.903" v="1203" actId="26606"/>
          <ac:picMkLst>
            <pc:docMk/>
            <pc:sldMk cId="2025293406" sldId="376"/>
            <ac:picMk id="4" creationId="{8FCEE138-A081-C53A-4978-EC1723365742}"/>
          </ac:picMkLst>
        </pc:picChg>
        <pc:picChg chg="add del">
          <ac:chgData name="MOHD FIRDAUS BIN YAHAYA" userId="d64ec7ae-2618-4a4c-938c-98f5c38eaa81" providerId="ADAL" clId="{ED16FA3E-4760-E546-934F-073471CCED49}" dt="2023-03-02T04:04:37.248" v="1191" actId="26606"/>
          <ac:picMkLst>
            <pc:docMk/>
            <pc:sldMk cId="2025293406" sldId="376"/>
            <ac:picMk id="7" creationId="{548D7684-D95E-CA8B-8602-1B8D8437E527}"/>
          </ac:picMkLst>
        </pc:picChg>
        <pc:picChg chg="add del">
          <ac:chgData name="MOHD FIRDAUS BIN YAHAYA" userId="d64ec7ae-2618-4a4c-938c-98f5c38eaa81" providerId="ADAL" clId="{ED16FA3E-4760-E546-934F-073471CCED49}" dt="2023-03-02T04:04:44.462" v="1197" actId="26606"/>
          <ac:picMkLst>
            <pc:docMk/>
            <pc:sldMk cId="2025293406" sldId="376"/>
            <ac:picMk id="32" creationId="{548D7684-D95E-CA8B-8602-1B8D8437E527}"/>
          </ac:picMkLst>
        </pc:picChg>
        <pc:cxnChg chg="add del">
          <ac:chgData name="MOHD FIRDAUS BIN YAHAYA" userId="d64ec7ae-2618-4a4c-938c-98f5c38eaa81" providerId="ADAL" clId="{ED16FA3E-4760-E546-934F-073471CCED49}" dt="2023-03-02T04:05:34.141" v="1200" actId="26606"/>
          <ac:cxnSpMkLst>
            <pc:docMk/>
            <pc:sldMk cId="2025293406" sldId="376"/>
            <ac:cxnSpMk id="17" creationId="{49CD1692-827B-4C8D-B4A1-134FD04CF45C}"/>
          </ac:cxnSpMkLst>
        </pc:cxnChg>
        <pc:cxnChg chg="add del">
          <ac:chgData name="MOHD FIRDAUS BIN YAHAYA" userId="d64ec7ae-2618-4a4c-938c-98f5c38eaa81" providerId="ADAL" clId="{ED16FA3E-4760-E546-934F-073471CCED49}" dt="2023-03-02T04:04:37.248" v="1191" actId="26606"/>
          <ac:cxnSpMkLst>
            <pc:docMk/>
            <pc:sldMk cId="2025293406" sldId="376"/>
            <ac:cxnSpMk id="18" creationId="{49CD1692-827B-4C8D-B4A1-134FD04CF45C}"/>
          </ac:cxnSpMkLst>
        </pc:cxnChg>
        <pc:cxnChg chg="add del">
          <ac:chgData name="MOHD FIRDAUS BIN YAHAYA" userId="d64ec7ae-2618-4a4c-938c-98f5c38eaa81" providerId="ADAL" clId="{ED16FA3E-4760-E546-934F-073471CCED49}" dt="2023-03-02T04:05:34.880" v="1202" actId="26606"/>
          <ac:cxnSpMkLst>
            <pc:docMk/>
            <pc:sldMk cId="2025293406" sldId="376"/>
            <ac:cxnSpMk id="25" creationId="{39B7FDC9-F0CE-43A7-9F2A-83DD09DC3453}"/>
          </ac:cxnSpMkLst>
        </pc:cxnChg>
        <pc:cxnChg chg="add del">
          <ac:chgData name="MOHD FIRDAUS BIN YAHAYA" userId="d64ec7ae-2618-4a4c-938c-98f5c38eaa81" providerId="ADAL" clId="{ED16FA3E-4760-E546-934F-073471CCED49}" dt="2023-03-02T04:04:44.462" v="1197" actId="26606"/>
          <ac:cxnSpMkLst>
            <pc:docMk/>
            <pc:sldMk cId="2025293406" sldId="376"/>
            <ac:cxnSpMk id="34" creationId="{49CD1692-827B-4C8D-B4A1-134FD04CF45C}"/>
          </ac:cxnSpMkLst>
        </pc:cxnChg>
        <pc:cxnChg chg="add">
          <ac:chgData name="MOHD FIRDAUS BIN YAHAYA" userId="d64ec7ae-2618-4a4c-938c-98f5c38eaa81" providerId="ADAL" clId="{ED16FA3E-4760-E546-934F-073471CCED49}" dt="2023-03-02T04:05:34.903" v="1203" actId="26606"/>
          <ac:cxnSpMkLst>
            <pc:docMk/>
            <pc:sldMk cId="2025293406" sldId="376"/>
            <ac:cxnSpMk id="41" creationId="{49CD1692-827B-4C8D-B4A1-134FD04CF45C}"/>
          </ac:cxnSpMkLst>
        </pc:cxnChg>
      </pc:sldChg>
      <pc:sldChg chg="addSp delSp modSp new mod ord setBg setClrOvrMap">
        <pc:chgData name="MOHD FIRDAUS BIN YAHAYA" userId="d64ec7ae-2618-4a4c-938c-98f5c38eaa81" providerId="ADAL" clId="{ED16FA3E-4760-E546-934F-073471CCED49}" dt="2023-03-02T04:04:26.586" v="1189" actId="26606"/>
        <pc:sldMkLst>
          <pc:docMk/>
          <pc:sldMk cId="993310362" sldId="377"/>
        </pc:sldMkLst>
        <pc:spChg chg="mod">
          <ac:chgData name="MOHD FIRDAUS BIN YAHAYA" userId="d64ec7ae-2618-4a4c-938c-98f5c38eaa81" providerId="ADAL" clId="{ED16FA3E-4760-E546-934F-073471CCED49}" dt="2023-03-02T04:04:26.586" v="1189" actId="26606"/>
          <ac:spMkLst>
            <pc:docMk/>
            <pc:sldMk cId="993310362" sldId="377"/>
            <ac:spMk id="2" creationId="{02FDA113-6E5E-642C-5F2C-90561BE241BF}"/>
          </ac:spMkLst>
        </pc:spChg>
        <pc:spChg chg="mod">
          <ac:chgData name="MOHD FIRDAUS BIN YAHAYA" userId="d64ec7ae-2618-4a4c-938c-98f5c38eaa81" providerId="ADAL" clId="{ED16FA3E-4760-E546-934F-073471CCED49}" dt="2023-03-02T04:04:26.586" v="1189" actId="26606"/>
          <ac:spMkLst>
            <pc:docMk/>
            <pc:sldMk cId="993310362" sldId="377"/>
            <ac:spMk id="3" creationId="{60E24B06-A833-D909-F951-B0A7F568B12B}"/>
          </ac:spMkLst>
        </pc:spChg>
        <pc:spChg chg="add del">
          <ac:chgData name="MOHD FIRDAUS BIN YAHAYA" userId="d64ec7ae-2618-4a4c-938c-98f5c38eaa81" providerId="ADAL" clId="{ED16FA3E-4760-E546-934F-073471CCED49}" dt="2023-03-02T04:04:26.552" v="1188" actId="26606"/>
          <ac:spMkLst>
            <pc:docMk/>
            <pc:sldMk cId="993310362" sldId="377"/>
            <ac:spMk id="8" creationId="{AD21898E-86C0-4C8A-A76C-DF33E844C87A}"/>
          </ac:spMkLst>
        </pc:spChg>
        <pc:spChg chg="add del">
          <ac:chgData name="MOHD FIRDAUS BIN YAHAYA" userId="d64ec7ae-2618-4a4c-938c-98f5c38eaa81" providerId="ADAL" clId="{ED16FA3E-4760-E546-934F-073471CCED49}" dt="2023-03-02T04:04:26.552" v="1188" actId="26606"/>
          <ac:spMkLst>
            <pc:docMk/>
            <pc:sldMk cId="993310362" sldId="377"/>
            <ac:spMk id="10" creationId="{5C8F04BD-D093-45D0-B54C-50FDB308B4EE}"/>
          </ac:spMkLst>
        </pc:spChg>
        <pc:spChg chg="add">
          <ac:chgData name="MOHD FIRDAUS BIN YAHAYA" userId="d64ec7ae-2618-4a4c-938c-98f5c38eaa81" providerId="ADAL" clId="{ED16FA3E-4760-E546-934F-073471CCED49}" dt="2023-03-02T04:04:26.586" v="1189" actId="26606"/>
          <ac:spMkLst>
            <pc:docMk/>
            <pc:sldMk cId="993310362" sldId="377"/>
            <ac:spMk id="12" creationId="{081E4A58-353D-44AE-B2FC-2A74E2E400F7}"/>
          </ac:spMkLst>
        </pc:spChg>
        <pc:spChg chg="add">
          <ac:chgData name="MOHD FIRDAUS BIN YAHAYA" userId="d64ec7ae-2618-4a4c-938c-98f5c38eaa81" providerId="ADAL" clId="{ED16FA3E-4760-E546-934F-073471CCED49}" dt="2023-03-02T04:04:26.586" v="1189" actId="26606"/>
          <ac:spMkLst>
            <pc:docMk/>
            <pc:sldMk cId="993310362" sldId="377"/>
            <ac:spMk id="13" creationId="{907EF6B7-1338-4443-8C46-6A318D952DFD}"/>
          </ac:spMkLst>
        </pc:spChg>
        <pc:spChg chg="add">
          <ac:chgData name="MOHD FIRDAUS BIN YAHAYA" userId="d64ec7ae-2618-4a4c-938c-98f5c38eaa81" providerId="ADAL" clId="{ED16FA3E-4760-E546-934F-073471CCED49}" dt="2023-03-02T04:04:26.586" v="1189" actId="26606"/>
          <ac:spMkLst>
            <pc:docMk/>
            <pc:sldMk cId="993310362" sldId="377"/>
            <ac:spMk id="14" creationId="{DAAE4CDD-124C-4DCF-9584-B6033B545DD5}"/>
          </ac:spMkLst>
        </pc:spChg>
      </pc:sldChg>
      <pc:sldChg chg="modSp new">
        <pc:chgData name="MOHD FIRDAUS BIN YAHAYA" userId="d64ec7ae-2618-4a4c-938c-98f5c38eaa81" providerId="ADAL" clId="{ED16FA3E-4760-E546-934F-073471CCED49}" dt="2023-03-02T04:15:51.515" v="1530" actId="20577"/>
        <pc:sldMkLst>
          <pc:docMk/>
          <pc:sldMk cId="3033615255" sldId="378"/>
        </pc:sldMkLst>
        <pc:spChg chg="mod">
          <ac:chgData name="MOHD FIRDAUS BIN YAHAYA" userId="d64ec7ae-2618-4a4c-938c-98f5c38eaa81" providerId="ADAL" clId="{ED16FA3E-4760-E546-934F-073471CCED49}" dt="2023-03-02T04:13:22.318" v="1289" actId="20577"/>
          <ac:spMkLst>
            <pc:docMk/>
            <pc:sldMk cId="3033615255" sldId="378"/>
            <ac:spMk id="2" creationId="{D6A42F69-FF91-28C3-3E0F-2C3357391D28}"/>
          </ac:spMkLst>
        </pc:spChg>
        <pc:spChg chg="mod">
          <ac:chgData name="MOHD FIRDAUS BIN YAHAYA" userId="d64ec7ae-2618-4a4c-938c-98f5c38eaa81" providerId="ADAL" clId="{ED16FA3E-4760-E546-934F-073471CCED49}" dt="2023-03-02T04:15:51.515" v="1530" actId="20577"/>
          <ac:spMkLst>
            <pc:docMk/>
            <pc:sldMk cId="3033615255" sldId="378"/>
            <ac:spMk id="3" creationId="{6B899150-9085-9F5B-D379-E47FD362A0A7}"/>
          </ac:spMkLst>
        </pc:spChg>
      </pc:sldChg>
    </pc:docChg>
  </pc:docChgLst>
  <pc:docChgLst>
    <pc:chgData name="MOHD FIRDAUS BIN YAHAYA" userId="d64ec7ae-2618-4a4c-938c-98f5c38eaa81" providerId="ADAL" clId="{3FF3A525-9872-4DB1-99A2-8836708337BF}"/>
    <pc:docChg chg="undo redo custSel addSld delSld modSld sldOrd addSection delSection modSection">
      <pc:chgData name="MOHD FIRDAUS BIN YAHAYA" userId="d64ec7ae-2618-4a4c-938c-98f5c38eaa81" providerId="ADAL" clId="{3FF3A525-9872-4DB1-99A2-8836708337BF}" dt="2023-02-26T04:35:52.307" v="4897" actId="18131"/>
      <pc:docMkLst>
        <pc:docMk/>
      </pc:docMkLst>
      <pc:sldChg chg="addSp delSp modSp add mod modTransition setBg delAnim delDesignElem">
        <pc:chgData name="MOHD FIRDAUS BIN YAHAYA" userId="d64ec7ae-2618-4a4c-938c-98f5c38eaa81" providerId="ADAL" clId="{3FF3A525-9872-4DB1-99A2-8836708337BF}" dt="2023-02-26T04:23:37.917" v="4843" actId="478"/>
        <pc:sldMkLst>
          <pc:docMk/>
          <pc:sldMk cId="1756400561" sldId="256"/>
        </pc:sldMkLst>
        <pc:spChg chg="mod">
          <ac:chgData name="MOHD FIRDAUS BIN YAHAYA" userId="d64ec7ae-2618-4a4c-938c-98f5c38eaa81" providerId="ADAL" clId="{3FF3A525-9872-4DB1-99A2-8836708337BF}" dt="2023-02-20T03:19:44.655" v="95" actId="1076"/>
          <ac:spMkLst>
            <pc:docMk/>
            <pc:sldMk cId="1756400561" sldId="256"/>
            <ac:spMk id="2" creationId="{4E37E981-E437-80A6-0FE5-88ACADC5B3A1}"/>
          </ac:spMkLst>
        </pc:spChg>
        <pc:spChg chg="mod">
          <ac:chgData name="MOHD FIRDAUS BIN YAHAYA" userId="d64ec7ae-2618-4a4c-938c-98f5c38eaa81" providerId="ADAL" clId="{3FF3A525-9872-4DB1-99A2-8836708337BF}" dt="2023-02-20T03:19:44.655" v="95" actId="1076"/>
          <ac:spMkLst>
            <pc:docMk/>
            <pc:sldMk cId="1756400561" sldId="256"/>
            <ac:spMk id="3" creationId="{F9180215-5605-D1ED-7B5A-3CAE1BA3598A}"/>
          </ac:spMkLst>
        </pc:spChg>
        <pc:spChg chg="del">
          <ac:chgData name="MOHD FIRDAUS BIN YAHAYA" userId="d64ec7ae-2618-4a4c-938c-98f5c38eaa81" providerId="ADAL" clId="{3FF3A525-9872-4DB1-99A2-8836708337BF}" dt="2023-02-20T03:13:49.137" v="1"/>
          <ac:spMkLst>
            <pc:docMk/>
            <pc:sldMk cId="1756400561" sldId="256"/>
            <ac:spMk id="50" creationId="{74426AB7-D619-4515-962A-BC83909EC015}"/>
          </ac:spMkLst>
        </pc:spChg>
        <pc:spChg chg="del">
          <ac:chgData name="MOHD FIRDAUS BIN YAHAYA" userId="d64ec7ae-2618-4a4c-938c-98f5c38eaa81" providerId="ADAL" clId="{3FF3A525-9872-4DB1-99A2-8836708337BF}" dt="2023-02-20T03:13:49.137" v="1"/>
          <ac:spMkLst>
            <pc:docMk/>
            <pc:sldMk cId="1756400561" sldId="256"/>
            <ac:spMk id="51" creationId="{DE47DF98-723F-4AAC-ABCF-CACBC438F78F}"/>
          </ac:spMkLst>
        </pc:spChg>
        <pc:picChg chg="add mod">
          <ac:chgData name="MOHD FIRDAUS BIN YAHAYA" userId="d64ec7ae-2618-4a4c-938c-98f5c38eaa81" providerId="ADAL" clId="{3FF3A525-9872-4DB1-99A2-8836708337BF}" dt="2023-02-20T03:19:59.453" v="97" actId="1076"/>
          <ac:picMkLst>
            <pc:docMk/>
            <pc:sldMk cId="1756400561" sldId="256"/>
            <ac:picMk id="5" creationId="{F4595415-BE75-1193-36DF-264FE74C521D}"/>
          </ac:picMkLst>
        </pc:picChg>
        <pc:picChg chg="del">
          <ac:chgData name="MOHD FIRDAUS BIN YAHAYA" userId="d64ec7ae-2618-4a4c-938c-98f5c38eaa81" providerId="ADAL" clId="{3FF3A525-9872-4DB1-99A2-8836708337BF}" dt="2023-02-26T04:23:37.917" v="4843" actId="478"/>
          <ac:picMkLst>
            <pc:docMk/>
            <pc:sldMk cId="1756400561" sldId="256"/>
            <ac:picMk id="6" creationId="{A722C034-D31E-3CE0-BF6E-6C6BDBF3441C}"/>
          </ac:picMkLst>
        </pc:picChg>
        <pc:cxnChg chg="del">
          <ac:chgData name="MOHD FIRDAUS BIN YAHAYA" userId="d64ec7ae-2618-4a4c-938c-98f5c38eaa81" providerId="ADAL" clId="{3FF3A525-9872-4DB1-99A2-8836708337BF}" dt="2023-02-20T03:13:49.137" v="1"/>
          <ac:cxnSpMkLst>
            <pc:docMk/>
            <pc:sldMk cId="1756400561" sldId="256"/>
            <ac:cxnSpMk id="52" creationId="{EA29FC7C-9308-4FDE-8DCA-405668055B0F}"/>
          </ac:cxnSpMkLst>
        </pc:cxnChg>
      </pc:sldChg>
      <pc:sldChg chg="delSp ad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4120620996" sldId="257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4120620996" sldId="257"/>
            <ac:spMk id="75" creationId="{1CDD8E39-EA14-4679-9655-1BFF5A7B63EE}"/>
          </ac:spMkLst>
        </pc:spChg>
      </pc:sldChg>
      <pc:sldChg chg="addSp delSp modSp add mo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1506515897" sldId="258"/>
        </pc:sldMkLst>
        <pc:spChg chg="mod">
          <ac:chgData name="MOHD FIRDAUS BIN YAHAYA" userId="d64ec7ae-2618-4a4c-938c-98f5c38eaa81" providerId="ADAL" clId="{3FF3A525-9872-4DB1-99A2-8836708337BF}" dt="2023-02-20T07:47:13.474" v="2677" actId="207"/>
          <ac:spMkLst>
            <pc:docMk/>
            <pc:sldMk cId="1506515897" sldId="258"/>
            <ac:spMk id="2" creationId="{C20370F4-D73D-BC62-6F69-72619AAB5FD8}"/>
          </ac:spMkLst>
        </pc:spChg>
        <pc:spChg chg="add del">
          <ac:chgData name="MOHD FIRDAUS BIN YAHAYA" userId="d64ec7ae-2618-4a4c-938c-98f5c38eaa81" providerId="ADAL" clId="{3FF3A525-9872-4DB1-99A2-8836708337BF}" dt="2023-02-20T07:46:01.410" v="2675" actId="26606"/>
          <ac:spMkLst>
            <pc:docMk/>
            <pc:sldMk cId="1506515897" sldId="258"/>
            <ac:spMk id="3" creationId="{7D05259C-6B00-AA59-EA33-C3A5E65C7625}"/>
          </ac:spMkLst>
        </pc:spChg>
        <pc:spChg chg="add del">
          <ac:chgData name="MOHD FIRDAUS BIN YAHAYA" userId="d64ec7ae-2618-4a4c-938c-98f5c38eaa81" providerId="ADAL" clId="{3FF3A525-9872-4DB1-99A2-8836708337BF}" dt="2023-02-20T07:46:01.401" v="2674" actId="26606"/>
          <ac:spMkLst>
            <pc:docMk/>
            <pc:sldMk cId="1506515897" sldId="258"/>
            <ac:spMk id="31" creationId="{72B886CF-D3D5-4CDE-A0D0-35994223D8D7}"/>
          </ac:spMkLst>
        </pc:spChg>
        <pc:spChg chg="add del">
          <ac:chgData name="MOHD FIRDAUS BIN YAHAYA" userId="d64ec7ae-2618-4a4c-938c-98f5c38eaa81" providerId="ADAL" clId="{3FF3A525-9872-4DB1-99A2-8836708337BF}" dt="2023-02-20T07:46:01.401" v="2674" actId="26606"/>
          <ac:spMkLst>
            <pc:docMk/>
            <pc:sldMk cId="1506515897" sldId="258"/>
            <ac:spMk id="33" creationId="{BB5239E4-9FA5-49C5-8799-3B19977408F9}"/>
          </ac:spMkLst>
        </pc:spChg>
        <pc:spChg chg="add del">
          <ac:chgData name="MOHD FIRDAUS BIN YAHAYA" userId="d64ec7ae-2618-4a4c-938c-98f5c38eaa81" providerId="ADAL" clId="{3FF3A525-9872-4DB1-99A2-8836708337BF}" dt="2023-02-20T07:46:01.401" v="2674" actId="26606"/>
          <ac:spMkLst>
            <pc:docMk/>
            <pc:sldMk cId="1506515897" sldId="258"/>
            <ac:spMk id="35" creationId="{357DFDEC-31D7-4342-AEC4-737E09E182AF}"/>
          </ac:spMkLst>
        </pc:spChg>
        <pc:spChg chg="add del">
          <ac:chgData name="MOHD FIRDAUS BIN YAHAYA" userId="d64ec7ae-2618-4a4c-938c-98f5c38eaa81" providerId="ADAL" clId="{3FF3A525-9872-4DB1-99A2-8836708337BF}" dt="2023-02-20T07:46:01.401" v="2674" actId="26606"/>
          <ac:spMkLst>
            <pc:docMk/>
            <pc:sldMk cId="1506515897" sldId="258"/>
            <ac:spMk id="36" creationId="{7D05259C-6B00-AA59-EA33-C3A5E65C7625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506515897" sldId="258"/>
            <ac:spMk id="37" creationId="{2172A0AC-3DCE-4672-BCAF-28FEF91F6020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506515897" sldId="258"/>
            <ac:spMk id="39" creationId="{AE6F1C77-EDC9-4C5F-8C1C-62DD46BDA3C3}"/>
          </ac:spMkLst>
        </pc:spChg>
        <pc:graphicFrameChg chg="add del">
          <ac:chgData name="MOHD FIRDAUS BIN YAHAYA" userId="d64ec7ae-2618-4a4c-938c-98f5c38eaa81" providerId="ADAL" clId="{3FF3A525-9872-4DB1-99A2-8836708337BF}" dt="2023-02-20T07:45:43.137" v="2666" actId="26606"/>
          <ac:graphicFrameMkLst>
            <pc:docMk/>
            <pc:sldMk cId="1506515897" sldId="258"/>
            <ac:graphicFrameMk id="28" creationId="{52E9C96D-E0F1-6C9E-FBE1-B4E1BAD52294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45:45.662" v="2668" actId="26606"/>
          <ac:graphicFrameMkLst>
            <pc:docMk/>
            <pc:sldMk cId="1506515897" sldId="258"/>
            <ac:graphicFrameMk id="30" creationId="{837C42EC-9DDE-B432-E41D-007FD0D455D5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45:46.982" v="2670" actId="26606"/>
          <ac:graphicFrameMkLst>
            <pc:docMk/>
            <pc:sldMk cId="1506515897" sldId="258"/>
            <ac:graphicFrameMk id="32" creationId="{77B177D9-8B60-3FF2-1810-306D97E20477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45:53.660" v="2672" actId="26606"/>
          <ac:graphicFrameMkLst>
            <pc:docMk/>
            <pc:sldMk cId="1506515897" sldId="258"/>
            <ac:graphicFrameMk id="34" creationId="{BDC0AFFD-E289-01D2-F0A5-9B3380AAC8A2}"/>
          </ac:graphicFrameMkLst>
        </pc:graphicFrameChg>
        <pc:graphicFrameChg chg="add mod">
          <ac:chgData name="MOHD FIRDAUS BIN YAHAYA" userId="d64ec7ae-2618-4a4c-938c-98f5c38eaa81" providerId="ADAL" clId="{3FF3A525-9872-4DB1-99A2-8836708337BF}" dt="2023-02-20T07:46:06.805" v="2676" actId="14100"/>
          <ac:graphicFrameMkLst>
            <pc:docMk/>
            <pc:sldMk cId="1506515897" sldId="258"/>
            <ac:graphicFrameMk id="42" creationId="{77B177D9-8B60-3FF2-1810-306D97E20477}"/>
          </ac:graphicFrameMkLst>
        </pc:graphicFrameChg>
        <pc:picChg chg="mod">
          <ac:chgData name="MOHD FIRDAUS BIN YAHAYA" userId="d64ec7ae-2618-4a4c-938c-98f5c38eaa81" providerId="ADAL" clId="{3FF3A525-9872-4DB1-99A2-8836708337BF}" dt="2023-02-20T07:46:01.401" v="2674" actId="26606"/>
          <ac:picMkLst>
            <pc:docMk/>
            <pc:sldMk cId="1506515897" sldId="258"/>
            <ac:picMk id="5" creationId="{008C8EB8-EC71-BF8D-DA6A-447CC91795F8}"/>
          </ac:picMkLst>
        </pc:picChg>
        <pc:picChg chg="mod">
          <ac:chgData name="MOHD FIRDAUS BIN YAHAYA" userId="d64ec7ae-2618-4a4c-938c-98f5c38eaa81" providerId="ADAL" clId="{3FF3A525-9872-4DB1-99A2-8836708337BF}" dt="2023-02-20T07:46:01.401" v="2674" actId="26606"/>
          <ac:picMkLst>
            <pc:docMk/>
            <pc:sldMk cId="1506515897" sldId="258"/>
            <ac:picMk id="6" creationId="{22210120-E7E7-F026-77F4-2E420170D391}"/>
          </ac:picMkLst>
        </pc:picChg>
        <pc:picChg chg="mod ord">
          <ac:chgData name="MOHD FIRDAUS BIN YAHAYA" userId="d64ec7ae-2618-4a4c-938c-98f5c38eaa81" providerId="ADAL" clId="{3FF3A525-9872-4DB1-99A2-8836708337BF}" dt="2023-02-20T07:46:01.401" v="2674" actId="26606"/>
          <ac:picMkLst>
            <pc:docMk/>
            <pc:sldMk cId="1506515897" sldId="258"/>
            <ac:picMk id="26" creationId="{EFF1FBF8-4A79-DD89-8584-6E907062D32A}"/>
          </ac:picMkLst>
        </pc:picChg>
        <pc:cxnChg chg="add del">
          <ac:chgData name="MOHD FIRDAUS BIN YAHAYA" userId="d64ec7ae-2618-4a4c-938c-98f5c38eaa81" providerId="ADAL" clId="{3FF3A525-9872-4DB1-99A2-8836708337BF}" dt="2023-02-20T07:46:01.401" v="2674" actId="26606"/>
          <ac:cxnSpMkLst>
            <pc:docMk/>
            <pc:sldMk cId="1506515897" sldId="258"/>
            <ac:cxnSpMk id="38" creationId="{5E22785E-F089-4541-86A5-62E5E9EE2D32}"/>
          </ac:cxnSpMkLst>
        </pc:cxnChg>
        <pc:cxnChg chg="add del">
          <ac:chgData name="MOHD FIRDAUS BIN YAHAYA" userId="d64ec7ae-2618-4a4c-938c-98f5c38eaa81" providerId="ADAL" clId="{3FF3A525-9872-4DB1-99A2-8836708337BF}" dt="2023-02-20T07:46:01.401" v="2674" actId="26606"/>
          <ac:cxnSpMkLst>
            <pc:docMk/>
            <pc:sldMk cId="1506515897" sldId="258"/>
            <ac:cxnSpMk id="40" creationId="{C2E36351-821E-4F14-92E9-005C8A9D6C7F}"/>
          </ac:cxnSpMkLst>
        </pc:cxnChg>
      </pc:sldChg>
      <pc:sldChg chg="addSp delSp modSp add mo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499740223" sldId="259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499740223" sldId="259"/>
            <ac:spMk id="127" creationId="{28FF88A3-8EBC-4142-8CC2-EBE257ED6C90}"/>
          </ac:spMkLst>
        </pc:spChg>
        <pc:grpChg chg="del">
          <ac:chgData name="MOHD FIRDAUS BIN YAHAYA" userId="d64ec7ae-2618-4a4c-938c-98f5c38eaa81" providerId="ADAL" clId="{3FF3A525-9872-4DB1-99A2-8836708337BF}" dt="2023-02-20T07:43:35.380" v="2661"/>
          <ac:grpSpMkLst>
            <pc:docMk/>
            <pc:sldMk cId="499740223" sldId="259"/>
            <ac:grpSpMk id="128" creationId="{27D8A815-1B1F-4DB5-A03C-F4987CF0CB0F}"/>
          </ac:grpSpMkLst>
        </pc:grpChg>
        <pc:picChg chg="add mod">
          <ac:chgData name="MOHD FIRDAUS BIN YAHAYA" userId="d64ec7ae-2618-4a4c-938c-98f5c38eaa81" providerId="ADAL" clId="{3FF3A525-9872-4DB1-99A2-8836708337BF}" dt="2023-02-20T08:05:21.638" v="2706" actId="1076"/>
          <ac:picMkLst>
            <pc:docMk/>
            <pc:sldMk cId="499740223" sldId="259"/>
            <ac:picMk id="4" creationId="{C33D2C8E-C777-5B29-731E-F5147E4A0A01}"/>
          </ac:picMkLst>
        </pc:picChg>
        <pc:picChg chg="del mod">
          <ac:chgData name="MOHD FIRDAUS BIN YAHAYA" userId="d64ec7ae-2618-4a4c-938c-98f5c38eaa81" providerId="ADAL" clId="{3FF3A525-9872-4DB1-99A2-8836708337BF}" dt="2023-02-20T08:05:17.106" v="2704" actId="478"/>
          <ac:picMkLst>
            <pc:docMk/>
            <pc:sldMk cId="499740223" sldId="259"/>
            <ac:picMk id="6" creationId="{1417985A-2FAA-DE2E-D275-58BCD36F3483}"/>
          </ac:picMkLst>
        </pc:picChg>
        <pc:picChg chg="add del mod">
          <ac:chgData name="MOHD FIRDAUS BIN YAHAYA" userId="d64ec7ae-2618-4a4c-938c-98f5c38eaa81" providerId="ADAL" clId="{3FF3A525-9872-4DB1-99A2-8836708337BF}" dt="2023-02-20T08:05:12.627" v="2702" actId="478"/>
          <ac:picMkLst>
            <pc:docMk/>
            <pc:sldMk cId="499740223" sldId="259"/>
            <ac:picMk id="8" creationId="{E0642CD1-0754-C327-31C8-466656DA33E4}"/>
          </ac:picMkLst>
        </pc:picChg>
      </pc:sldChg>
      <pc:sldChg chg="addSp delSp modSp add mo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2969026245" sldId="260"/>
        </pc:sldMkLst>
        <pc:spChg chg="mod">
          <ac:chgData name="MOHD FIRDAUS BIN YAHAYA" userId="d64ec7ae-2618-4a4c-938c-98f5c38eaa81" providerId="ADAL" clId="{3FF3A525-9872-4DB1-99A2-8836708337BF}" dt="2023-02-20T07:47:46.630" v="2678" actId="26606"/>
          <ac:spMkLst>
            <pc:docMk/>
            <pc:sldMk cId="2969026245" sldId="260"/>
            <ac:spMk id="2" creationId="{5B4768D2-6BB5-8F07-FF2E-11052E601E9F}"/>
          </ac:spMkLst>
        </pc:spChg>
        <pc:spChg chg="add">
          <ac:chgData name="MOHD FIRDAUS BIN YAHAYA" userId="d64ec7ae-2618-4a4c-938c-98f5c38eaa81" providerId="ADAL" clId="{3FF3A525-9872-4DB1-99A2-8836708337BF}" dt="2023-02-20T07:47:46.630" v="2678" actId="26606"/>
          <ac:spMkLst>
            <pc:docMk/>
            <pc:sldMk cId="2969026245" sldId="260"/>
            <ac:spMk id="25" creationId="{9F701746-0657-4467-BBD3-24051A715C25}"/>
          </ac:spMkLst>
        </pc:spChg>
        <pc:spChg chg="add">
          <ac:chgData name="MOHD FIRDAUS BIN YAHAYA" userId="d64ec7ae-2618-4a4c-938c-98f5c38eaa81" providerId="ADAL" clId="{3FF3A525-9872-4DB1-99A2-8836708337BF}" dt="2023-02-20T07:47:46.630" v="2678" actId="26606"/>
          <ac:spMkLst>
            <pc:docMk/>
            <pc:sldMk cId="2969026245" sldId="260"/>
            <ac:spMk id="27" creationId="{117BEB00-3E3D-4F08-AF56-DB0D22FB5F64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2969026245" sldId="260"/>
            <ac:spMk id="42" creationId="{04812C46-200A-4DEB-A05E-3ED6C68C2387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2969026245" sldId="260"/>
            <ac:spMk id="43" creationId="{D1EA859B-E555-4109-94F3-6700E046E008}"/>
          </ac:spMkLst>
        </pc:spChg>
        <pc:graphicFrameChg chg="mod ord modGraphic">
          <ac:chgData name="MOHD FIRDAUS BIN YAHAYA" userId="d64ec7ae-2618-4a4c-938c-98f5c38eaa81" providerId="ADAL" clId="{3FF3A525-9872-4DB1-99A2-8836708337BF}" dt="2023-02-20T07:47:46.630" v="2678" actId="26606"/>
          <ac:graphicFrameMkLst>
            <pc:docMk/>
            <pc:sldMk cId="2969026245" sldId="260"/>
            <ac:graphicFrameMk id="20" creationId="{EF312A30-7781-BA45-E47B-F9616BF4FA4D}"/>
          </ac:graphicFrameMkLst>
        </pc:graphicFrameChg>
        <pc:picChg chg="mod">
          <ac:chgData name="MOHD FIRDAUS BIN YAHAYA" userId="d64ec7ae-2618-4a4c-938c-98f5c38eaa81" providerId="ADAL" clId="{3FF3A525-9872-4DB1-99A2-8836708337BF}" dt="2023-02-20T07:47:46.630" v="2678" actId="26606"/>
          <ac:picMkLst>
            <pc:docMk/>
            <pc:sldMk cId="2969026245" sldId="260"/>
            <ac:picMk id="5" creationId="{9BBCD698-8877-7CD0-FFA8-6C7B7980A01C}"/>
          </ac:picMkLst>
        </pc:picChg>
      </pc:sldChg>
      <pc:sldChg chg="addSp delSp modSp add mod ord setBg delDesignElem">
        <pc:chgData name="MOHD FIRDAUS BIN YAHAYA" userId="d64ec7ae-2618-4a4c-938c-98f5c38eaa81" providerId="ADAL" clId="{3FF3A525-9872-4DB1-99A2-8836708337BF}" dt="2023-02-26T04:35:52.307" v="4897" actId="18131"/>
        <pc:sldMkLst>
          <pc:docMk/>
          <pc:sldMk cId="1202325784" sldId="261"/>
        </pc:sldMkLst>
        <pc:spChg chg="mod">
          <ac:chgData name="MOHD FIRDAUS BIN YAHAYA" userId="d64ec7ae-2618-4a4c-938c-98f5c38eaa81" providerId="ADAL" clId="{3FF3A525-9872-4DB1-99A2-8836708337BF}" dt="2023-02-20T07:47:56.282" v="2679" actId="26606"/>
          <ac:spMkLst>
            <pc:docMk/>
            <pc:sldMk cId="1202325784" sldId="261"/>
            <ac:spMk id="2" creationId="{670E0E53-FF76-21A7-3B9B-DEF073334FF0}"/>
          </ac:spMkLst>
        </pc:spChg>
        <pc:spChg chg="add">
          <ac:chgData name="MOHD FIRDAUS BIN YAHAYA" userId="d64ec7ae-2618-4a4c-938c-98f5c38eaa81" providerId="ADAL" clId="{3FF3A525-9872-4DB1-99A2-8836708337BF}" dt="2023-02-20T07:47:56.282" v="2679" actId="26606"/>
          <ac:spMkLst>
            <pc:docMk/>
            <pc:sldMk cId="1202325784" sldId="261"/>
            <ac:spMk id="47" creationId="{9F701746-0657-4467-BBD3-24051A715C25}"/>
          </ac:spMkLst>
        </pc:spChg>
        <pc:spChg chg="add">
          <ac:chgData name="MOHD FIRDAUS BIN YAHAYA" userId="d64ec7ae-2618-4a4c-938c-98f5c38eaa81" providerId="ADAL" clId="{3FF3A525-9872-4DB1-99A2-8836708337BF}" dt="2023-02-20T07:47:56.282" v="2679" actId="26606"/>
          <ac:spMkLst>
            <pc:docMk/>
            <pc:sldMk cId="1202325784" sldId="261"/>
            <ac:spMk id="49" creationId="{117BEB00-3E3D-4F08-AF56-DB0D22FB5F64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202325784" sldId="261"/>
            <ac:spMk id="65" creationId="{04812C46-200A-4DEB-A05E-3ED6C68C2387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202325784" sldId="261"/>
            <ac:spMk id="67" creationId="{D1EA859B-E555-4109-94F3-6700E046E008}"/>
          </ac:spMkLst>
        </pc:spChg>
        <pc:graphicFrameChg chg="mod ord modGraphic">
          <ac:chgData name="MOHD FIRDAUS BIN YAHAYA" userId="d64ec7ae-2618-4a4c-938c-98f5c38eaa81" providerId="ADAL" clId="{3FF3A525-9872-4DB1-99A2-8836708337BF}" dt="2023-02-20T07:47:56.282" v="2679" actId="26606"/>
          <ac:graphicFrameMkLst>
            <pc:docMk/>
            <pc:sldMk cId="1202325784" sldId="261"/>
            <ac:graphicFrameMk id="42" creationId="{5955F5FD-3BD5-42E3-F50D-186975847F08}"/>
          </ac:graphicFrameMkLst>
        </pc:graphicFrameChg>
        <pc:picChg chg="mod modCrop">
          <ac:chgData name="MOHD FIRDAUS BIN YAHAYA" userId="d64ec7ae-2618-4a4c-938c-98f5c38eaa81" providerId="ADAL" clId="{3FF3A525-9872-4DB1-99A2-8836708337BF}" dt="2023-02-26T04:35:52.307" v="4897" actId="18131"/>
          <ac:picMkLst>
            <pc:docMk/>
            <pc:sldMk cId="1202325784" sldId="261"/>
            <ac:picMk id="5" creationId="{01FA1C72-C2CF-BF48-CF24-0A08F4F0D6C6}"/>
          </ac:picMkLst>
        </pc:picChg>
      </pc:sldChg>
      <pc:sldChg chg="delSp ad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1767663261" sldId="262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767663261" sldId="262"/>
            <ac:spMk id="108" creationId="{F13C74B1-5B17-4795-BED0-7140497B445A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767663261" sldId="262"/>
            <ac:spMk id="109" creationId="{D4974D33-8DC5-464E-8C6D-BE58F0669C17}"/>
          </ac:spMkLst>
        </pc:spChg>
      </pc:sldChg>
      <pc:sldChg chg="addSp delSp modSp add mo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4288619228" sldId="263"/>
        </pc:sldMkLst>
        <pc:spChg chg="mod">
          <ac:chgData name="MOHD FIRDAUS BIN YAHAYA" userId="d64ec7ae-2618-4a4c-938c-98f5c38eaa81" providerId="ADAL" clId="{3FF3A525-9872-4DB1-99A2-8836708337BF}" dt="2023-02-20T07:48:06.964" v="2682" actId="26606"/>
          <ac:spMkLst>
            <pc:docMk/>
            <pc:sldMk cId="4288619228" sldId="263"/>
            <ac:spMk id="2" creationId="{95FB496B-1705-D6BA-934A-6BC33985899C}"/>
          </ac:spMkLst>
        </pc:spChg>
        <pc:spChg chg="mod">
          <ac:chgData name="MOHD FIRDAUS BIN YAHAYA" userId="d64ec7ae-2618-4a4c-938c-98f5c38eaa81" providerId="ADAL" clId="{3FF3A525-9872-4DB1-99A2-8836708337BF}" dt="2023-02-20T07:48:06.964" v="2682" actId="26606"/>
          <ac:spMkLst>
            <pc:docMk/>
            <pc:sldMk cId="4288619228" sldId="263"/>
            <ac:spMk id="3" creationId="{827886CA-37E9-DB9C-388B-02B65538CB7F}"/>
          </ac:spMkLst>
        </pc:spChg>
        <pc:spChg chg="add del">
          <ac:chgData name="MOHD FIRDAUS BIN YAHAYA" userId="d64ec7ae-2618-4a4c-938c-98f5c38eaa81" providerId="ADAL" clId="{3FF3A525-9872-4DB1-99A2-8836708337BF}" dt="2023-02-20T07:48:06.958" v="2681" actId="26606"/>
          <ac:spMkLst>
            <pc:docMk/>
            <pc:sldMk cId="4288619228" sldId="263"/>
            <ac:spMk id="13" creationId="{F13C74B1-5B17-4795-BED0-7140497B445A}"/>
          </ac:spMkLst>
        </pc:spChg>
        <pc:spChg chg="add del">
          <ac:chgData name="MOHD FIRDAUS BIN YAHAYA" userId="d64ec7ae-2618-4a4c-938c-98f5c38eaa81" providerId="ADAL" clId="{3FF3A525-9872-4DB1-99A2-8836708337BF}" dt="2023-02-20T07:48:06.958" v="2681" actId="26606"/>
          <ac:spMkLst>
            <pc:docMk/>
            <pc:sldMk cId="4288619228" sldId="263"/>
            <ac:spMk id="15" creationId="{D4974D33-8DC5-464E-8C6D-BE58F0669C17}"/>
          </ac:spMkLst>
        </pc:spChg>
        <pc:spChg chg="add">
          <ac:chgData name="MOHD FIRDAUS BIN YAHAYA" userId="d64ec7ae-2618-4a4c-938c-98f5c38eaa81" providerId="ADAL" clId="{3FF3A525-9872-4DB1-99A2-8836708337BF}" dt="2023-02-20T07:48:06.964" v="2682" actId="26606"/>
          <ac:spMkLst>
            <pc:docMk/>
            <pc:sldMk cId="4288619228" sldId="263"/>
            <ac:spMk id="18" creationId="{59264BFD-360D-430E-B593-7BC0D00FBDEE}"/>
          </ac:spMkLst>
        </pc:spChg>
        <pc:spChg chg="add">
          <ac:chgData name="MOHD FIRDAUS BIN YAHAYA" userId="d64ec7ae-2618-4a4c-938c-98f5c38eaa81" providerId="ADAL" clId="{3FF3A525-9872-4DB1-99A2-8836708337BF}" dt="2023-02-20T07:48:06.964" v="2682" actId="26606"/>
          <ac:spMkLst>
            <pc:docMk/>
            <pc:sldMk cId="4288619228" sldId="263"/>
            <ac:spMk id="19" creationId="{F249C1C3-EBDE-4C27-BD12-A6AE40A4DBC7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4288619228" sldId="263"/>
            <ac:spMk id="83" creationId="{D009D6D5-DAC2-4A8B-A17A-E206B9012D09}"/>
          </ac:spMkLst>
        </pc:spChg>
        <pc:grpChg chg="add">
          <ac:chgData name="MOHD FIRDAUS BIN YAHAYA" userId="d64ec7ae-2618-4a4c-938c-98f5c38eaa81" providerId="ADAL" clId="{3FF3A525-9872-4DB1-99A2-8836708337BF}" dt="2023-02-20T07:48:06.964" v="2682" actId="26606"/>
          <ac:grpSpMkLst>
            <pc:docMk/>
            <pc:sldMk cId="4288619228" sldId="263"/>
            <ac:grpSpMk id="20" creationId="{A4538145-ACBA-40C0-AFBD-DE742723D579}"/>
          </ac:grpSpMkLst>
        </pc:grpChg>
        <pc:picChg chg="mod">
          <ac:chgData name="MOHD FIRDAUS BIN YAHAYA" userId="d64ec7ae-2618-4a4c-938c-98f5c38eaa81" providerId="ADAL" clId="{3FF3A525-9872-4DB1-99A2-8836708337BF}" dt="2023-02-20T07:48:06.964" v="2682" actId="26606"/>
          <ac:picMkLst>
            <pc:docMk/>
            <pc:sldMk cId="4288619228" sldId="263"/>
            <ac:picMk id="7" creationId="{C2B24035-44D3-24BC-1837-8B59A9565D7A}"/>
          </ac:picMkLst>
        </pc:picChg>
      </pc:sldChg>
      <pc:sldChg chg="delSp ad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648000741" sldId="264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648000741" sldId="264"/>
            <ac:spMk id="127" creationId="{50E4C519-FBE9-4ABE-A8F9-C2CBE326932F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648000741" sldId="264"/>
            <ac:spMk id="129" creationId="{80EC29FB-299E-49F3-8C7B-01199632A30F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648000741" sldId="264"/>
            <ac:spMk id="131" creationId="{C29A2522-B27A-45C5-897B-79A1407D159A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648000741" sldId="264"/>
            <ac:spMk id="133" creationId="{98E79BE4-34FE-485A-98A5-92CE8F7C4743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648000741" sldId="264"/>
            <ac:spMk id="135" creationId="{7A5F0580-5EE9-419F-96EE-B6529EF6E7D0}"/>
          </ac:spMkLst>
        </pc:spChg>
      </pc:sldChg>
      <pc:sldChg chg="addSp delSp modSp add mo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1815010600" sldId="265"/>
        </pc:sldMkLst>
        <pc:spChg chg="mod">
          <ac:chgData name="MOHD FIRDAUS BIN YAHAYA" userId="d64ec7ae-2618-4a4c-938c-98f5c38eaa81" providerId="ADAL" clId="{3FF3A525-9872-4DB1-99A2-8836708337BF}" dt="2023-02-20T07:48:14.796" v="2683" actId="26606"/>
          <ac:spMkLst>
            <pc:docMk/>
            <pc:sldMk cId="1815010600" sldId="265"/>
            <ac:spMk id="2" creationId="{95FB496B-1705-D6BA-934A-6BC33985899C}"/>
          </ac:spMkLst>
        </pc:spChg>
        <pc:spChg chg="mod">
          <ac:chgData name="MOHD FIRDAUS BIN YAHAYA" userId="d64ec7ae-2618-4a4c-938c-98f5c38eaa81" providerId="ADAL" clId="{3FF3A525-9872-4DB1-99A2-8836708337BF}" dt="2023-02-20T07:48:14.796" v="2683" actId="26606"/>
          <ac:spMkLst>
            <pc:docMk/>
            <pc:sldMk cId="1815010600" sldId="265"/>
            <ac:spMk id="3" creationId="{827886CA-37E9-DB9C-388B-02B65538CB7F}"/>
          </ac:spMkLst>
        </pc:spChg>
        <pc:spChg chg="add">
          <ac:chgData name="MOHD FIRDAUS BIN YAHAYA" userId="d64ec7ae-2618-4a4c-938c-98f5c38eaa81" providerId="ADAL" clId="{3FF3A525-9872-4DB1-99A2-8836708337BF}" dt="2023-02-20T07:48:14.796" v="2683" actId="26606"/>
          <ac:spMkLst>
            <pc:docMk/>
            <pc:sldMk cId="1815010600" sldId="265"/>
            <ac:spMk id="15" creationId="{F13C74B1-5B17-4795-BED0-7140497B445A}"/>
          </ac:spMkLst>
        </pc:spChg>
        <pc:spChg chg="add">
          <ac:chgData name="MOHD FIRDAUS BIN YAHAYA" userId="d64ec7ae-2618-4a4c-938c-98f5c38eaa81" providerId="ADAL" clId="{3FF3A525-9872-4DB1-99A2-8836708337BF}" dt="2023-02-20T07:48:14.796" v="2683" actId="26606"/>
          <ac:spMkLst>
            <pc:docMk/>
            <pc:sldMk cId="1815010600" sldId="265"/>
            <ac:spMk id="17" creationId="{D4974D33-8DC5-464E-8C6D-BE58F0669C17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815010600" sldId="265"/>
            <ac:spMk id="168" creationId="{3CD9DF72-87A3-404E-A828-84CBF11A8303}"/>
          </ac:spMkLst>
        </pc:spChg>
        <pc:picChg chg="mod ord">
          <ac:chgData name="MOHD FIRDAUS BIN YAHAYA" userId="d64ec7ae-2618-4a4c-938c-98f5c38eaa81" providerId="ADAL" clId="{3FF3A525-9872-4DB1-99A2-8836708337BF}" dt="2023-02-20T07:48:14.796" v="2683" actId="26606"/>
          <ac:picMkLst>
            <pc:docMk/>
            <pc:sldMk cId="1815010600" sldId="265"/>
            <ac:picMk id="9" creationId="{0B01F6E3-AD89-C0D8-7C04-6DB4EF625557}"/>
          </ac:picMkLst>
        </pc:picChg>
        <pc:cxnChg chg="del">
          <ac:chgData name="MOHD FIRDAUS BIN YAHAYA" userId="d64ec7ae-2618-4a4c-938c-98f5c38eaa81" providerId="ADAL" clId="{3FF3A525-9872-4DB1-99A2-8836708337BF}" dt="2023-02-20T07:43:35.380" v="2661"/>
          <ac:cxnSpMkLst>
            <pc:docMk/>
            <pc:sldMk cId="1815010600" sldId="265"/>
            <ac:cxnSpMk id="169" creationId="{20E3A342-4D61-4E3F-AF90-1AB42AEB96CC}"/>
          </ac:cxnSpMkLst>
        </pc:cxnChg>
      </pc:sldChg>
      <pc:sldChg chg="delSp ad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1158824664" sldId="266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158824664" sldId="266"/>
            <ac:spMk id="164" creationId="{0E91F5CA-B392-444C-88E3-BF5BAAEBDEB0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1158824664" sldId="266"/>
            <ac:spMk id="165" creationId="{0459807F-B6FA-44D3-9A53-C55B6B56884A}"/>
          </ac:spMkLst>
        </pc:spChg>
      </pc:sldChg>
      <pc:sldChg chg="addSp modSp add mod ord setBg modAnim">
        <pc:chgData name="MOHD FIRDAUS BIN YAHAYA" userId="d64ec7ae-2618-4a4c-938c-98f5c38eaa81" providerId="ADAL" clId="{3FF3A525-9872-4DB1-99A2-8836708337BF}" dt="2023-02-26T04:26:47.513" v="4892"/>
        <pc:sldMkLst>
          <pc:docMk/>
          <pc:sldMk cId="291270992" sldId="267"/>
        </pc:sldMkLst>
        <pc:spChg chg="add mod">
          <ac:chgData name="MOHD FIRDAUS BIN YAHAYA" userId="d64ec7ae-2618-4a4c-938c-98f5c38eaa81" providerId="ADAL" clId="{3FF3A525-9872-4DB1-99A2-8836708337BF}" dt="2023-02-20T08:04:26.605" v="2691" actId="1076"/>
          <ac:spMkLst>
            <pc:docMk/>
            <pc:sldMk cId="291270992" sldId="267"/>
            <ac:spMk id="2" creationId="{8C74A6A8-8785-8EAB-4F6D-F90BA63A45C7}"/>
          </ac:spMkLst>
        </pc:spChg>
      </pc:sldChg>
      <pc:sldChg chg="delSp add del setBg delDesignElem">
        <pc:chgData name="MOHD FIRDAUS BIN YAHAYA" userId="d64ec7ae-2618-4a4c-938c-98f5c38eaa81" providerId="ADAL" clId="{3FF3A525-9872-4DB1-99A2-8836708337BF}" dt="2023-02-20T08:03:14.476" v="2684" actId="47"/>
        <pc:sldMkLst>
          <pc:docMk/>
          <pc:sldMk cId="2766535574" sldId="268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2766535574" sldId="268"/>
            <ac:spMk id="30" creationId="{3C54F4CE-85F0-46ED-80DA-9518C9251AD1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2766535574" sldId="268"/>
            <ac:spMk id="31" creationId="{DADD1FCA-8ACB-4958-81DD-4CDD6D3E1921}"/>
          </ac:spMkLst>
        </pc:spChg>
      </pc:sldChg>
      <pc:sldChg chg="delSp add ord setBg delDesignElem">
        <pc:chgData name="MOHD FIRDAUS BIN YAHAYA" userId="d64ec7ae-2618-4a4c-938c-98f5c38eaa81" providerId="ADAL" clId="{3FF3A525-9872-4DB1-99A2-8836708337BF}" dt="2023-02-26T04:25:15.854" v="4877"/>
        <pc:sldMkLst>
          <pc:docMk/>
          <pc:sldMk cId="2994138206" sldId="270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2994138206" sldId="270"/>
            <ac:spMk id="52" creationId="{4F74D28C-3268-4E35-8EE1-D92CB4A85A7D}"/>
          </ac:spMkLst>
        </pc:spChg>
      </pc:sldChg>
      <pc:sldChg chg="modSp add mod modTransition">
        <pc:chgData name="MOHD FIRDAUS BIN YAHAYA" userId="d64ec7ae-2618-4a4c-938c-98f5c38eaa81" providerId="ADAL" clId="{3FF3A525-9872-4DB1-99A2-8836708337BF}" dt="2023-02-26T04:23:50.225" v="4845" actId="1076"/>
        <pc:sldMkLst>
          <pc:docMk/>
          <pc:sldMk cId="672822693" sldId="298"/>
        </pc:sldMkLst>
        <pc:picChg chg="mod">
          <ac:chgData name="MOHD FIRDAUS BIN YAHAYA" userId="d64ec7ae-2618-4a4c-938c-98f5c38eaa81" providerId="ADAL" clId="{3FF3A525-9872-4DB1-99A2-8836708337BF}" dt="2023-02-26T04:23:50.225" v="4845" actId="1076"/>
          <ac:picMkLst>
            <pc:docMk/>
            <pc:sldMk cId="672822693" sldId="298"/>
            <ac:picMk id="3" creationId="{269C1053-3245-9374-61C1-4632837F756E}"/>
          </ac:picMkLst>
        </pc:picChg>
      </pc:sldChg>
      <pc:sldChg chg="addSp delSp modSp new mod ord setBg setClrOvrMap">
        <pc:chgData name="MOHD FIRDAUS BIN YAHAYA" userId="d64ec7ae-2618-4a4c-938c-98f5c38eaa81" providerId="ADAL" clId="{3FF3A525-9872-4DB1-99A2-8836708337BF}" dt="2023-02-26T04:25:15.854" v="4877"/>
        <pc:sldMkLst>
          <pc:docMk/>
          <pc:sldMk cId="954905355" sldId="299"/>
        </pc:sldMkLst>
        <pc:spChg chg="add mod ord">
          <ac:chgData name="MOHD FIRDAUS BIN YAHAYA" userId="d64ec7ae-2618-4a4c-938c-98f5c38eaa81" providerId="ADAL" clId="{3FF3A525-9872-4DB1-99A2-8836708337BF}" dt="2023-02-20T03:17:12.137" v="79" actId="403"/>
          <ac:spMkLst>
            <pc:docMk/>
            <pc:sldMk cId="954905355" sldId="299"/>
            <ac:spMk id="2" creationId="{CC7096DB-145F-6359-984B-B7E9DE76E9AC}"/>
          </ac:spMkLst>
        </pc:spChg>
        <pc:spChg chg="add del">
          <ac:chgData name="MOHD FIRDAUS BIN YAHAYA" userId="d64ec7ae-2618-4a4c-938c-98f5c38eaa81" providerId="ADAL" clId="{3FF3A525-9872-4DB1-99A2-8836708337BF}" dt="2023-02-20T03:16:30.201" v="49" actId="26606"/>
          <ac:spMkLst>
            <pc:docMk/>
            <pc:sldMk cId="954905355" sldId="299"/>
            <ac:spMk id="12" creationId="{2A785343-5D24-4118-A2E4-665D196F60C2}"/>
          </ac:spMkLst>
        </pc:spChg>
        <pc:spChg chg="add del">
          <ac:chgData name="MOHD FIRDAUS BIN YAHAYA" userId="d64ec7ae-2618-4a4c-938c-98f5c38eaa81" providerId="ADAL" clId="{3FF3A525-9872-4DB1-99A2-8836708337BF}" dt="2023-02-20T03:16:30.201" v="49" actId="26606"/>
          <ac:spMkLst>
            <pc:docMk/>
            <pc:sldMk cId="954905355" sldId="299"/>
            <ac:spMk id="14" creationId="{32F4D216-10B7-4DCA-A0A1-068E9E32F4F2}"/>
          </ac:spMkLst>
        </pc:spChg>
        <pc:spChg chg="add del">
          <ac:chgData name="MOHD FIRDAUS BIN YAHAYA" userId="d64ec7ae-2618-4a4c-938c-98f5c38eaa81" providerId="ADAL" clId="{3FF3A525-9872-4DB1-99A2-8836708337BF}" dt="2023-02-20T03:16:31.994" v="51" actId="26606"/>
          <ac:spMkLst>
            <pc:docMk/>
            <pc:sldMk cId="954905355" sldId="299"/>
            <ac:spMk id="16" creationId="{5CB593EA-2F98-479F-B4C4-F366571FA64D}"/>
          </ac:spMkLst>
        </pc:spChg>
        <pc:spChg chg="add del">
          <ac:chgData name="MOHD FIRDAUS BIN YAHAYA" userId="d64ec7ae-2618-4a4c-938c-98f5c38eaa81" providerId="ADAL" clId="{3FF3A525-9872-4DB1-99A2-8836708337BF}" dt="2023-02-20T03:16:31.994" v="51" actId="26606"/>
          <ac:spMkLst>
            <pc:docMk/>
            <pc:sldMk cId="954905355" sldId="299"/>
            <ac:spMk id="17" creationId="{39BEB6D0-9E4E-4221-93D1-74ABECEE9EFC}"/>
          </ac:spMkLst>
        </pc:spChg>
        <pc:spChg chg="add del">
          <ac:chgData name="MOHD FIRDAUS BIN YAHAYA" userId="d64ec7ae-2618-4a4c-938c-98f5c38eaa81" providerId="ADAL" clId="{3FF3A525-9872-4DB1-99A2-8836708337BF}" dt="2023-02-20T03:16:34.073" v="55" actId="26606"/>
          <ac:spMkLst>
            <pc:docMk/>
            <pc:sldMk cId="954905355" sldId="299"/>
            <ac:spMk id="18" creationId="{CDC29AC1-2821-4FCC-B597-88DAF39C36FE}"/>
          </ac:spMkLst>
        </pc:spChg>
        <pc:spChg chg="add del">
          <ac:chgData name="MOHD FIRDAUS BIN YAHAYA" userId="d64ec7ae-2618-4a4c-938c-98f5c38eaa81" providerId="ADAL" clId="{3FF3A525-9872-4DB1-99A2-8836708337BF}" dt="2023-02-20T03:16:33.464" v="53" actId="26606"/>
          <ac:spMkLst>
            <pc:docMk/>
            <pc:sldMk cId="954905355" sldId="299"/>
            <ac:spMk id="19" creationId="{12C63567-9A18-430B-817B-152D609F572F}"/>
          </ac:spMkLst>
        </pc:spChg>
        <pc:spChg chg="add del">
          <ac:chgData name="MOHD FIRDAUS BIN YAHAYA" userId="d64ec7ae-2618-4a4c-938c-98f5c38eaa81" providerId="ADAL" clId="{3FF3A525-9872-4DB1-99A2-8836708337BF}" dt="2023-02-20T03:16:34.073" v="55" actId="26606"/>
          <ac:spMkLst>
            <pc:docMk/>
            <pc:sldMk cId="954905355" sldId="299"/>
            <ac:spMk id="20" creationId="{C8F10CB3-3B5E-4C7A-98CF-B87454DDFA39}"/>
          </ac:spMkLst>
        </pc:spChg>
        <pc:spChg chg="add del">
          <ac:chgData name="MOHD FIRDAUS BIN YAHAYA" userId="d64ec7ae-2618-4a4c-938c-98f5c38eaa81" providerId="ADAL" clId="{3FF3A525-9872-4DB1-99A2-8836708337BF}" dt="2023-02-20T03:16:34.073" v="55" actId="26606"/>
          <ac:spMkLst>
            <pc:docMk/>
            <pc:sldMk cId="954905355" sldId="299"/>
            <ac:spMk id="21" creationId="{07977D39-626F-40D7-B00F-16E02602DD5A}"/>
          </ac:spMkLst>
        </pc:spChg>
        <pc:spChg chg="add del">
          <ac:chgData name="MOHD FIRDAUS BIN YAHAYA" userId="d64ec7ae-2618-4a4c-938c-98f5c38eaa81" providerId="ADAL" clId="{3FF3A525-9872-4DB1-99A2-8836708337BF}" dt="2023-02-20T03:16:34.073" v="55" actId="26606"/>
          <ac:spMkLst>
            <pc:docMk/>
            <pc:sldMk cId="954905355" sldId="299"/>
            <ac:spMk id="22" creationId="{B905CDE4-B751-4B3E-B625-6E59F8903414}"/>
          </ac:spMkLst>
        </pc:spChg>
        <pc:spChg chg="add del">
          <ac:chgData name="MOHD FIRDAUS BIN YAHAYA" userId="d64ec7ae-2618-4a4c-938c-98f5c38eaa81" providerId="ADAL" clId="{3FF3A525-9872-4DB1-99A2-8836708337BF}" dt="2023-02-20T03:16:34.073" v="55" actId="26606"/>
          <ac:spMkLst>
            <pc:docMk/>
            <pc:sldMk cId="954905355" sldId="299"/>
            <ac:spMk id="23" creationId="{08108C16-F4C0-44AA-999D-17BD39219B24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24" creationId="{E916EF49-F958-4F28-A999-F8FA8D09AF86}"/>
          </ac:spMkLst>
        </pc:spChg>
        <pc:spChg chg="add del">
          <ac:chgData name="MOHD FIRDAUS BIN YAHAYA" userId="d64ec7ae-2618-4a4c-938c-98f5c38eaa81" providerId="ADAL" clId="{3FF3A525-9872-4DB1-99A2-8836708337BF}" dt="2023-02-20T03:16:35.435" v="57" actId="26606"/>
          <ac:spMkLst>
            <pc:docMk/>
            <pc:sldMk cId="954905355" sldId="299"/>
            <ac:spMk id="25" creationId="{4513F69C-3D6D-4E72-9289-5BC3584D6D3B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26" creationId="{A7665D74-DFEA-412C-928C-F090E67084F3}"/>
          </ac:spMkLst>
        </pc:spChg>
        <pc:spChg chg="add del">
          <ac:chgData name="MOHD FIRDAUS BIN YAHAYA" userId="d64ec7ae-2618-4a4c-938c-98f5c38eaa81" providerId="ADAL" clId="{3FF3A525-9872-4DB1-99A2-8836708337BF}" dt="2023-02-20T03:16:36.411" v="59" actId="26606"/>
          <ac:spMkLst>
            <pc:docMk/>
            <pc:sldMk cId="954905355" sldId="299"/>
            <ac:spMk id="27" creationId="{0EFD753D-6A49-46DD-9E82-AA6E2C62B461}"/>
          </ac:spMkLst>
        </pc:spChg>
        <pc:spChg chg="add del">
          <ac:chgData name="MOHD FIRDAUS BIN YAHAYA" userId="d64ec7ae-2618-4a4c-938c-98f5c38eaa81" providerId="ADAL" clId="{3FF3A525-9872-4DB1-99A2-8836708337BF}" dt="2023-02-20T03:16:36.411" v="59" actId="26606"/>
          <ac:spMkLst>
            <pc:docMk/>
            <pc:sldMk cId="954905355" sldId="299"/>
            <ac:spMk id="28" creationId="{138A5824-1F4A-4EE7-BC13-5BB48FC0809B}"/>
          </ac:spMkLst>
        </pc:spChg>
        <pc:spChg chg="add del">
          <ac:chgData name="MOHD FIRDAUS BIN YAHAYA" userId="d64ec7ae-2618-4a4c-938c-98f5c38eaa81" providerId="ADAL" clId="{3FF3A525-9872-4DB1-99A2-8836708337BF}" dt="2023-02-20T03:16:45.593" v="63" actId="26606"/>
          <ac:spMkLst>
            <pc:docMk/>
            <pc:sldMk cId="954905355" sldId="299"/>
            <ac:spMk id="35" creationId="{07977D39-626F-40D7-B00F-16E02602DD5A}"/>
          </ac:spMkLst>
        </pc:spChg>
        <pc:spChg chg="add del">
          <ac:chgData name="MOHD FIRDAUS BIN YAHAYA" userId="d64ec7ae-2618-4a4c-938c-98f5c38eaa81" providerId="ADAL" clId="{3FF3A525-9872-4DB1-99A2-8836708337BF}" dt="2023-02-20T03:16:45.593" v="63" actId="26606"/>
          <ac:spMkLst>
            <pc:docMk/>
            <pc:sldMk cId="954905355" sldId="299"/>
            <ac:spMk id="36" creationId="{B905CDE4-B751-4B3E-B625-6E59F8903414}"/>
          </ac:spMkLst>
        </pc:spChg>
        <pc:spChg chg="add del">
          <ac:chgData name="MOHD FIRDAUS BIN YAHAYA" userId="d64ec7ae-2618-4a4c-938c-98f5c38eaa81" providerId="ADAL" clId="{3FF3A525-9872-4DB1-99A2-8836708337BF}" dt="2023-02-20T03:16:45.593" v="63" actId="26606"/>
          <ac:spMkLst>
            <pc:docMk/>
            <pc:sldMk cId="954905355" sldId="299"/>
            <ac:spMk id="37" creationId="{08108C16-F4C0-44AA-999D-17BD39219B24}"/>
          </ac:spMkLst>
        </pc:spChg>
        <pc:spChg chg="add del">
          <ac:chgData name="MOHD FIRDAUS BIN YAHAYA" userId="d64ec7ae-2618-4a4c-938c-98f5c38eaa81" providerId="ADAL" clId="{3FF3A525-9872-4DB1-99A2-8836708337BF}" dt="2023-02-20T03:16:45.593" v="63" actId="26606"/>
          <ac:spMkLst>
            <pc:docMk/>
            <pc:sldMk cId="954905355" sldId="299"/>
            <ac:spMk id="38" creationId="{CDC29AC1-2821-4FCC-B597-88DAF39C36FE}"/>
          </ac:spMkLst>
        </pc:spChg>
        <pc:spChg chg="add del">
          <ac:chgData name="MOHD FIRDAUS BIN YAHAYA" userId="d64ec7ae-2618-4a4c-938c-98f5c38eaa81" providerId="ADAL" clId="{3FF3A525-9872-4DB1-99A2-8836708337BF}" dt="2023-02-20T03:16:45.593" v="63" actId="26606"/>
          <ac:spMkLst>
            <pc:docMk/>
            <pc:sldMk cId="954905355" sldId="299"/>
            <ac:spMk id="39" creationId="{C8F10CB3-3B5E-4C7A-98CF-B87454DDFA39}"/>
          </ac:spMkLst>
        </pc:spChg>
        <pc:spChg chg="add del">
          <ac:chgData name="MOHD FIRDAUS BIN YAHAYA" userId="d64ec7ae-2618-4a4c-938c-98f5c38eaa81" providerId="ADAL" clId="{3FF3A525-9872-4DB1-99A2-8836708337BF}" dt="2023-02-20T03:16:48.842" v="65" actId="26606"/>
          <ac:spMkLst>
            <pc:docMk/>
            <pc:sldMk cId="954905355" sldId="299"/>
            <ac:spMk id="41" creationId="{7BC0F8B1-F985-469B-8332-13DBC7665557}"/>
          </ac:spMkLst>
        </pc:spChg>
        <pc:spChg chg="add del">
          <ac:chgData name="MOHD FIRDAUS BIN YAHAYA" userId="d64ec7ae-2618-4a4c-938c-98f5c38eaa81" providerId="ADAL" clId="{3FF3A525-9872-4DB1-99A2-8836708337BF}" dt="2023-02-20T03:16:48.842" v="65" actId="26606"/>
          <ac:spMkLst>
            <pc:docMk/>
            <pc:sldMk cId="954905355" sldId="299"/>
            <ac:spMk id="42" creationId="{89D15953-1642-4DD6-AD9E-01AA19247FF6}"/>
          </ac:spMkLst>
        </pc:spChg>
        <pc:spChg chg="add del">
          <ac:chgData name="MOHD FIRDAUS BIN YAHAYA" userId="d64ec7ae-2618-4a4c-938c-98f5c38eaa81" providerId="ADAL" clId="{3FF3A525-9872-4DB1-99A2-8836708337BF}" dt="2023-02-20T03:16:48.842" v="65" actId="26606"/>
          <ac:spMkLst>
            <pc:docMk/>
            <pc:sldMk cId="954905355" sldId="299"/>
            <ac:spMk id="43" creationId="{FBF3780C-749F-4B50-9E1D-F2B1F6DBB7DD}"/>
          </ac:spMkLst>
        </pc:spChg>
        <pc:spChg chg="add del">
          <ac:chgData name="MOHD FIRDAUS BIN YAHAYA" userId="d64ec7ae-2618-4a4c-938c-98f5c38eaa81" providerId="ADAL" clId="{3FF3A525-9872-4DB1-99A2-8836708337BF}" dt="2023-02-20T03:16:51.257" v="67" actId="26606"/>
          <ac:spMkLst>
            <pc:docMk/>
            <pc:sldMk cId="954905355" sldId="299"/>
            <ac:spMk id="45" creationId="{23293907-0F26-4752-BCD0-3AC2C5026383}"/>
          </ac:spMkLst>
        </pc:spChg>
        <pc:spChg chg="add del">
          <ac:chgData name="MOHD FIRDAUS BIN YAHAYA" userId="d64ec7ae-2618-4a4c-938c-98f5c38eaa81" providerId="ADAL" clId="{3FF3A525-9872-4DB1-99A2-8836708337BF}" dt="2023-02-20T03:16:51.257" v="67" actId="26606"/>
          <ac:spMkLst>
            <pc:docMk/>
            <pc:sldMk cId="954905355" sldId="299"/>
            <ac:spMk id="46" creationId="{339141A8-FDFD-4ABE-A499-72C9669F4BE6}"/>
          </ac:spMkLst>
        </pc:spChg>
        <pc:spChg chg="add del">
          <ac:chgData name="MOHD FIRDAUS BIN YAHAYA" userId="d64ec7ae-2618-4a4c-938c-98f5c38eaa81" providerId="ADAL" clId="{3FF3A525-9872-4DB1-99A2-8836708337BF}" dt="2023-02-20T03:16:51.257" v="67" actId="26606"/>
          <ac:spMkLst>
            <pc:docMk/>
            <pc:sldMk cId="954905355" sldId="299"/>
            <ac:spMk id="47" creationId="{E916EF49-F958-4F28-A999-F8FA8D09AF86}"/>
          </ac:spMkLst>
        </pc:spChg>
        <pc:spChg chg="add del">
          <ac:chgData name="MOHD FIRDAUS BIN YAHAYA" userId="d64ec7ae-2618-4a4c-938c-98f5c38eaa81" providerId="ADAL" clId="{3FF3A525-9872-4DB1-99A2-8836708337BF}" dt="2023-02-20T03:16:51.257" v="67" actId="26606"/>
          <ac:spMkLst>
            <pc:docMk/>
            <pc:sldMk cId="954905355" sldId="299"/>
            <ac:spMk id="48" creationId="{A7665D74-DFEA-412C-928C-F090E67084F3}"/>
          </ac:spMkLst>
        </pc:spChg>
        <pc:spChg chg="add del">
          <ac:chgData name="MOHD FIRDAUS BIN YAHAYA" userId="d64ec7ae-2618-4a4c-938c-98f5c38eaa81" providerId="ADAL" clId="{3FF3A525-9872-4DB1-99A2-8836708337BF}" dt="2023-02-20T03:16:51.257" v="67" actId="26606"/>
          <ac:spMkLst>
            <pc:docMk/>
            <pc:sldMk cId="954905355" sldId="299"/>
            <ac:spMk id="49" creationId="{2335FEDF-EF88-4E68-9CF7-5A72EF32AFC2}"/>
          </ac:spMkLst>
        </pc:spChg>
        <pc:spChg chg="add del">
          <ac:chgData name="MOHD FIRDAUS BIN YAHAYA" userId="d64ec7ae-2618-4a4c-938c-98f5c38eaa81" providerId="ADAL" clId="{3FF3A525-9872-4DB1-99A2-8836708337BF}" dt="2023-02-20T03:16:51.257" v="67" actId="26606"/>
          <ac:spMkLst>
            <pc:docMk/>
            <pc:sldMk cId="954905355" sldId="299"/>
            <ac:spMk id="50" creationId="{837A7BE2-DF08-4ECE-A520-13927DBF4C5E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2" creationId="{8DF8AE6E-38CD-4B2A-8E02-F099DD30EF40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3" creationId="{23293907-0F26-4752-BCD0-3AC2C5026383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4" creationId="{1E32D174-F8A9-4FF0-8888-1B4F5E184961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5" creationId="{769201C5-687E-46FB-BA72-23BA40BFEE1E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6" creationId="{339141A8-FDFD-4ABE-A499-72C9669F4BE6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7" creationId="{8A439E11-755A-4258-859D-56A6B6AFCB66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8" creationId="{3E84BD56-679D-4E0C-9C9B-D694ABF07373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59" creationId="{2335FEDF-EF88-4E68-9CF7-5A72EF32AFC2}"/>
          </ac:spMkLst>
        </pc:spChg>
        <pc:spChg chg="add del">
          <ac:chgData name="MOHD FIRDAUS BIN YAHAYA" userId="d64ec7ae-2618-4a4c-938c-98f5c38eaa81" providerId="ADAL" clId="{3FF3A525-9872-4DB1-99A2-8836708337BF}" dt="2023-02-20T03:16:57.445" v="69" actId="26606"/>
          <ac:spMkLst>
            <pc:docMk/>
            <pc:sldMk cId="954905355" sldId="299"/>
            <ac:spMk id="60" creationId="{837A7BE2-DF08-4ECE-A520-13927DBF4C5E}"/>
          </ac:spMkLst>
        </pc:spChg>
        <pc:spChg chg="add">
          <ac:chgData name="MOHD FIRDAUS BIN YAHAYA" userId="d64ec7ae-2618-4a4c-938c-98f5c38eaa81" providerId="ADAL" clId="{3FF3A525-9872-4DB1-99A2-8836708337BF}" dt="2023-02-20T03:16:57.449" v="70" actId="26606"/>
          <ac:spMkLst>
            <pc:docMk/>
            <pc:sldMk cId="954905355" sldId="299"/>
            <ac:spMk id="62" creationId="{2A785343-5D24-4118-A2E4-665D196F60C2}"/>
          </ac:spMkLst>
        </pc:spChg>
        <pc:spChg chg="add">
          <ac:chgData name="MOHD FIRDAUS BIN YAHAYA" userId="d64ec7ae-2618-4a4c-938c-98f5c38eaa81" providerId="ADAL" clId="{3FF3A525-9872-4DB1-99A2-8836708337BF}" dt="2023-02-20T03:16:57.449" v="70" actId="26606"/>
          <ac:spMkLst>
            <pc:docMk/>
            <pc:sldMk cId="954905355" sldId="299"/>
            <ac:spMk id="63" creationId="{32F4D216-10B7-4DCA-A0A1-068E9E32F4F2}"/>
          </ac:spMkLst>
        </pc:spChg>
        <pc:picChg chg="add mod ord">
          <ac:chgData name="MOHD FIRDAUS BIN YAHAYA" userId="d64ec7ae-2618-4a4c-938c-98f5c38eaa81" providerId="ADAL" clId="{3FF3A525-9872-4DB1-99A2-8836708337BF}" dt="2023-02-20T03:16:57.449" v="70" actId="26606"/>
          <ac:picMkLst>
            <pc:docMk/>
            <pc:sldMk cId="954905355" sldId="299"/>
            <ac:picMk id="3" creationId="{A412E138-38C6-4A90-B117-726560C6FEC4}"/>
          </ac:picMkLst>
        </pc:picChg>
        <pc:picChg chg="add mod ord">
          <ac:chgData name="MOHD FIRDAUS BIN YAHAYA" userId="d64ec7ae-2618-4a4c-938c-98f5c38eaa81" providerId="ADAL" clId="{3FF3A525-9872-4DB1-99A2-8836708337BF}" dt="2023-02-20T03:16:57.445" v="69" actId="26606"/>
          <ac:picMkLst>
            <pc:docMk/>
            <pc:sldMk cId="954905355" sldId="299"/>
            <ac:picMk id="4" creationId="{3E22ECFD-6CAE-60DE-EFE3-F8458A70BB89}"/>
          </ac:picMkLst>
        </pc:picChg>
        <pc:picChg chg="add mod ord">
          <ac:chgData name="MOHD FIRDAUS BIN YAHAYA" userId="d64ec7ae-2618-4a4c-938c-98f5c38eaa81" providerId="ADAL" clId="{3FF3A525-9872-4DB1-99A2-8836708337BF}" dt="2023-02-20T03:16:57.445" v="69" actId="26606"/>
          <ac:picMkLst>
            <pc:docMk/>
            <pc:sldMk cId="954905355" sldId="299"/>
            <ac:picMk id="5" creationId="{7461770E-4F30-B2AE-E470-0C85FF3A805B}"/>
          </ac:picMkLst>
        </pc:picChg>
        <pc:picChg chg="add mod ord">
          <ac:chgData name="MOHD FIRDAUS BIN YAHAYA" userId="d64ec7ae-2618-4a4c-938c-98f5c38eaa81" providerId="ADAL" clId="{3FF3A525-9872-4DB1-99A2-8836708337BF}" dt="2023-02-20T03:16:57.449" v="70" actId="26606"/>
          <ac:picMkLst>
            <pc:docMk/>
            <pc:sldMk cId="954905355" sldId="299"/>
            <ac:picMk id="6" creationId="{5B1E6FDA-23BF-B329-8BBD-7C8F28A3CF64}"/>
          </ac:picMkLst>
        </pc:picChg>
        <pc:picChg chg="add mod ord">
          <ac:chgData name="MOHD FIRDAUS BIN YAHAYA" userId="d64ec7ae-2618-4a4c-938c-98f5c38eaa81" providerId="ADAL" clId="{3FF3A525-9872-4DB1-99A2-8836708337BF}" dt="2023-02-20T03:16:57.449" v="70" actId="26606"/>
          <ac:picMkLst>
            <pc:docMk/>
            <pc:sldMk cId="954905355" sldId="299"/>
            <ac:picMk id="7" creationId="{927AA037-D835-5C74-95C6-87BFC87C2F99}"/>
          </ac:picMkLst>
        </pc:picChg>
        <pc:cxnChg chg="add del">
          <ac:chgData name="MOHD FIRDAUS BIN YAHAYA" userId="d64ec7ae-2618-4a4c-938c-98f5c38eaa81" providerId="ADAL" clId="{3FF3A525-9872-4DB1-99A2-8836708337BF}" dt="2023-02-20T03:16:44.938" v="61" actId="26606"/>
          <ac:cxnSpMkLst>
            <pc:docMk/>
            <pc:sldMk cId="954905355" sldId="299"/>
            <ac:cxnSpMk id="30" creationId="{822A5670-0F7B-4199-AEAB-33FBA9CEA44D}"/>
          </ac:cxnSpMkLst>
        </pc:cxnChg>
        <pc:cxnChg chg="add del">
          <ac:chgData name="MOHD FIRDAUS BIN YAHAYA" userId="d64ec7ae-2618-4a4c-938c-98f5c38eaa81" providerId="ADAL" clId="{3FF3A525-9872-4DB1-99A2-8836708337BF}" dt="2023-02-20T03:16:44.938" v="61" actId="26606"/>
          <ac:cxnSpMkLst>
            <pc:docMk/>
            <pc:sldMk cId="954905355" sldId="299"/>
            <ac:cxnSpMk id="31" creationId="{8BB1744D-A7DF-4B65-B6E3-DCF12BB2D869}"/>
          </ac:cxnSpMkLst>
        </pc:cxnChg>
        <pc:cxnChg chg="add del">
          <ac:chgData name="MOHD FIRDAUS BIN YAHAYA" userId="d64ec7ae-2618-4a4c-938c-98f5c38eaa81" providerId="ADAL" clId="{3FF3A525-9872-4DB1-99A2-8836708337BF}" dt="2023-02-20T03:16:44.938" v="61" actId="26606"/>
          <ac:cxnSpMkLst>
            <pc:docMk/>
            <pc:sldMk cId="954905355" sldId="299"/>
            <ac:cxnSpMk id="32" creationId="{882DD753-EA38-4E86-91FB-05041A44A28E}"/>
          </ac:cxnSpMkLst>
        </pc:cxnChg>
        <pc:cxnChg chg="add del">
          <ac:chgData name="MOHD FIRDAUS BIN YAHAYA" userId="d64ec7ae-2618-4a4c-938c-98f5c38eaa81" providerId="ADAL" clId="{3FF3A525-9872-4DB1-99A2-8836708337BF}" dt="2023-02-20T03:16:44.938" v="61" actId="26606"/>
          <ac:cxnSpMkLst>
            <pc:docMk/>
            <pc:sldMk cId="954905355" sldId="299"/>
            <ac:cxnSpMk id="33" creationId="{6DA63E78-7704-45EF-B5D3-EADDF5D82674}"/>
          </ac:cxnSpMkLst>
        </pc:cxnChg>
      </pc:sldChg>
      <pc:sldChg chg="addSp delSp modSp new mod setBg modClrScheme setClrOvrMap chgLayout">
        <pc:chgData name="MOHD FIRDAUS BIN YAHAYA" userId="d64ec7ae-2618-4a4c-938c-98f5c38eaa81" providerId="ADAL" clId="{3FF3A525-9872-4DB1-99A2-8836708337BF}" dt="2023-02-21T05:08:26.307" v="2750" actId="26606"/>
        <pc:sldMkLst>
          <pc:docMk/>
          <pc:sldMk cId="3921314192" sldId="300"/>
        </pc:sldMkLst>
        <pc:spChg chg="add del mod">
          <ac:chgData name="MOHD FIRDAUS BIN YAHAYA" userId="d64ec7ae-2618-4a4c-938c-98f5c38eaa81" providerId="ADAL" clId="{3FF3A525-9872-4DB1-99A2-8836708337BF}" dt="2023-02-21T05:07:32.856" v="2719" actId="767"/>
          <ac:spMkLst>
            <pc:docMk/>
            <pc:sldMk cId="3921314192" sldId="300"/>
            <ac:spMk id="2" creationId="{76CC982A-11C5-AEA0-F9C9-473C2D63CD35}"/>
          </ac:spMkLst>
        </pc:spChg>
        <pc:spChg chg="add mod">
          <ac:chgData name="MOHD FIRDAUS BIN YAHAYA" userId="d64ec7ae-2618-4a4c-938c-98f5c38eaa81" providerId="ADAL" clId="{3FF3A525-9872-4DB1-99A2-8836708337BF}" dt="2023-02-21T05:08:26.307" v="2750" actId="26606"/>
          <ac:spMkLst>
            <pc:docMk/>
            <pc:sldMk cId="3921314192" sldId="300"/>
            <ac:spMk id="3" creationId="{D4C49C83-4754-2FF3-9FAD-7A836E71BA19}"/>
          </ac:spMkLst>
        </pc:spChg>
        <pc:spChg chg="add del">
          <ac:chgData name="MOHD FIRDAUS BIN YAHAYA" userId="d64ec7ae-2618-4a4c-938c-98f5c38eaa81" providerId="ADAL" clId="{3FF3A525-9872-4DB1-99A2-8836708337BF}" dt="2023-02-21T05:08:26.280" v="2749" actId="26606"/>
          <ac:spMkLst>
            <pc:docMk/>
            <pc:sldMk cId="3921314192" sldId="300"/>
            <ac:spMk id="7" creationId="{9B7AD9F6-8CE7-4299-8FC6-328F4DCD3FF9}"/>
          </ac:spMkLst>
        </pc:spChg>
        <pc:spChg chg="add del">
          <ac:chgData name="MOHD FIRDAUS BIN YAHAYA" userId="d64ec7ae-2618-4a4c-938c-98f5c38eaa81" providerId="ADAL" clId="{3FF3A525-9872-4DB1-99A2-8836708337BF}" dt="2023-02-21T05:08:26.280" v="2749" actId="26606"/>
          <ac:spMkLst>
            <pc:docMk/>
            <pc:sldMk cId="3921314192" sldId="300"/>
            <ac:spMk id="8" creationId="{F49775AF-8896-43EE-92C6-83497D6DC56F}"/>
          </ac:spMkLst>
        </pc:spChg>
        <pc:spChg chg="add del">
          <ac:chgData name="MOHD FIRDAUS BIN YAHAYA" userId="d64ec7ae-2618-4a4c-938c-98f5c38eaa81" providerId="ADAL" clId="{3FF3A525-9872-4DB1-99A2-8836708337BF}" dt="2023-02-21T05:08:08.423" v="2743" actId="26606"/>
          <ac:spMkLst>
            <pc:docMk/>
            <pc:sldMk cId="3921314192" sldId="300"/>
            <ac:spMk id="10" creationId="{665DBBEF-238B-476B-96AB-8AAC3224ECEA}"/>
          </ac:spMkLst>
        </pc:spChg>
        <pc:spChg chg="add">
          <ac:chgData name="MOHD FIRDAUS BIN YAHAYA" userId="d64ec7ae-2618-4a4c-938c-98f5c38eaa81" providerId="ADAL" clId="{3FF3A525-9872-4DB1-99A2-8836708337BF}" dt="2023-02-21T05:08:26.307" v="2750" actId="26606"/>
          <ac:spMkLst>
            <pc:docMk/>
            <pc:sldMk cId="3921314192" sldId="300"/>
            <ac:spMk id="11" creationId="{E49CC64F-7275-4E33-961B-0C5CDC439875}"/>
          </ac:spMkLst>
        </pc:spChg>
        <pc:spChg chg="add del">
          <ac:chgData name="MOHD FIRDAUS BIN YAHAYA" userId="d64ec7ae-2618-4a4c-938c-98f5c38eaa81" providerId="ADAL" clId="{3FF3A525-9872-4DB1-99A2-8836708337BF}" dt="2023-02-21T05:08:08.423" v="2743" actId="26606"/>
          <ac:spMkLst>
            <pc:docMk/>
            <pc:sldMk cId="3921314192" sldId="300"/>
            <ac:spMk id="12" creationId="{3FCFB1DE-0B7E-48CC-BA90-B2AB0889F9D6}"/>
          </ac:spMkLst>
        </pc:spChg>
        <pc:picChg chg="add del mod">
          <ac:chgData name="MOHD FIRDAUS BIN YAHAYA" userId="d64ec7ae-2618-4a4c-938c-98f5c38eaa81" providerId="ADAL" clId="{3FF3A525-9872-4DB1-99A2-8836708337BF}" dt="2023-02-21T05:08:26.307" v="2750" actId="26606"/>
          <ac:picMkLst>
            <pc:docMk/>
            <pc:sldMk cId="3921314192" sldId="300"/>
            <ac:picMk id="5" creationId="{2C7C6B4C-5B28-B395-2ACD-ED1F180DAE9A}"/>
          </ac:picMkLst>
        </pc:picChg>
      </pc:sldChg>
      <pc:sldChg chg="addSp delSp modSp new mod">
        <pc:chgData name="MOHD FIRDAUS BIN YAHAYA" userId="d64ec7ae-2618-4a4c-938c-98f5c38eaa81" providerId="ADAL" clId="{3FF3A525-9872-4DB1-99A2-8836708337BF}" dt="2023-02-20T03:24:20.361" v="230" actId="1076"/>
        <pc:sldMkLst>
          <pc:docMk/>
          <pc:sldMk cId="443448699" sldId="301"/>
        </pc:sldMkLst>
        <pc:spChg chg="add del mod">
          <ac:chgData name="MOHD FIRDAUS BIN YAHAYA" userId="d64ec7ae-2618-4a4c-938c-98f5c38eaa81" providerId="ADAL" clId="{3FF3A525-9872-4DB1-99A2-8836708337BF}" dt="2023-02-20T03:23:38.190" v="216" actId="12084"/>
          <ac:spMkLst>
            <pc:docMk/>
            <pc:sldMk cId="443448699" sldId="301"/>
            <ac:spMk id="2" creationId="{49CCB0FB-141C-1073-AF50-8F7CD004AE99}"/>
          </ac:spMkLst>
        </pc:spChg>
        <pc:graphicFrameChg chg="add mod">
          <ac:chgData name="MOHD FIRDAUS BIN YAHAYA" userId="d64ec7ae-2618-4a4c-938c-98f5c38eaa81" providerId="ADAL" clId="{3FF3A525-9872-4DB1-99A2-8836708337BF}" dt="2023-02-20T03:24:20.361" v="230" actId="1076"/>
          <ac:graphicFrameMkLst>
            <pc:docMk/>
            <pc:sldMk cId="443448699" sldId="301"/>
            <ac:graphicFrameMk id="3" creationId="{A1614C27-958A-2458-1CF9-39A0588A1AF8}"/>
          </ac:graphicFrameMkLst>
        </pc:graphicFrameChg>
      </pc:sldChg>
      <pc:sldChg chg="addSp delSp modSp new mod">
        <pc:chgData name="MOHD FIRDAUS BIN YAHAYA" userId="d64ec7ae-2618-4a4c-938c-98f5c38eaa81" providerId="ADAL" clId="{3FF3A525-9872-4DB1-99A2-8836708337BF}" dt="2023-02-21T08:33:19.652" v="4842" actId="1076"/>
        <pc:sldMkLst>
          <pc:docMk/>
          <pc:sldMk cId="3237525967" sldId="302"/>
        </pc:sldMkLst>
        <pc:spChg chg="add del mod">
          <ac:chgData name="MOHD FIRDAUS BIN YAHAYA" userId="d64ec7ae-2618-4a4c-938c-98f5c38eaa81" providerId="ADAL" clId="{3FF3A525-9872-4DB1-99A2-8836708337BF}" dt="2023-02-20T03:41:37.997" v="483" actId="12084"/>
          <ac:spMkLst>
            <pc:docMk/>
            <pc:sldMk cId="3237525967" sldId="302"/>
            <ac:spMk id="10" creationId="{7A9DEECB-1A48-2843-1EF1-A90F47C390A0}"/>
          </ac:spMkLst>
        </pc:spChg>
        <pc:spChg chg="add mod modCrop">
          <ac:chgData name="MOHD FIRDAUS BIN YAHAYA" userId="d64ec7ae-2618-4a4c-938c-98f5c38eaa81" providerId="ADAL" clId="{3FF3A525-9872-4DB1-99A2-8836708337BF}" dt="2023-02-20T03:45:23.816" v="523" actId="1076"/>
          <ac:spMkLst>
            <pc:docMk/>
            <pc:sldMk cId="3237525967" sldId="302"/>
            <ac:spMk id="12" creationId="{BDA98AC8-8E74-E286-0EAE-26EF25AA61A1}"/>
          </ac:spMkLst>
        </pc:spChg>
        <pc:graphicFrameChg chg="add mod modGraphic">
          <ac:chgData name="MOHD FIRDAUS BIN YAHAYA" userId="d64ec7ae-2618-4a4c-938c-98f5c38eaa81" providerId="ADAL" clId="{3FF3A525-9872-4DB1-99A2-8836708337BF}" dt="2023-02-20T03:46:35.395" v="537" actId="12269"/>
          <ac:graphicFrameMkLst>
            <pc:docMk/>
            <pc:sldMk cId="3237525967" sldId="302"/>
            <ac:graphicFrameMk id="11" creationId="{83EDA734-D756-1235-80D9-E065A20F9860}"/>
          </ac:graphicFrameMkLst>
        </pc:graphicFrameChg>
        <pc:picChg chg="add mod modCrop">
          <ac:chgData name="MOHD FIRDAUS BIN YAHAYA" userId="d64ec7ae-2618-4a4c-938c-98f5c38eaa81" providerId="ADAL" clId="{3FF3A525-9872-4DB1-99A2-8836708337BF}" dt="2023-02-20T03:43:34.880" v="508" actId="1076"/>
          <ac:picMkLst>
            <pc:docMk/>
            <pc:sldMk cId="3237525967" sldId="302"/>
            <ac:picMk id="3" creationId="{19DFAE3C-1AC7-6908-E5C2-0C889EFD1722}"/>
          </ac:picMkLst>
        </pc:picChg>
        <pc:picChg chg="add mod modCrop">
          <ac:chgData name="MOHD FIRDAUS BIN YAHAYA" userId="d64ec7ae-2618-4a4c-938c-98f5c38eaa81" providerId="ADAL" clId="{3FF3A525-9872-4DB1-99A2-8836708337BF}" dt="2023-02-20T03:43:34.880" v="508" actId="1076"/>
          <ac:picMkLst>
            <pc:docMk/>
            <pc:sldMk cId="3237525967" sldId="302"/>
            <ac:picMk id="5" creationId="{21AAB9E2-DD16-D02A-A0BB-1C761CEB2280}"/>
          </ac:picMkLst>
        </pc:picChg>
        <pc:picChg chg="add mod modCrop">
          <ac:chgData name="MOHD FIRDAUS BIN YAHAYA" userId="d64ec7ae-2618-4a4c-938c-98f5c38eaa81" providerId="ADAL" clId="{3FF3A525-9872-4DB1-99A2-8836708337BF}" dt="2023-02-21T08:33:19.652" v="4842" actId="1076"/>
          <ac:picMkLst>
            <pc:docMk/>
            <pc:sldMk cId="3237525967" sldId="302"/>
            <ac:picMk id="7" creationId="{F18E7D83-9693-ED0E-53C8-23B9FC9D1741}"/>
          </ac:picMkLst>
        </pc:picChg>
        <pc:picChg chg="add mod">
          <ac:chgData name="MOHD FIRDAUS BIN YAHAYA" userId="d64ec7ae-2618-4a4c-938c-98f5c38eaa81" providerId="ADAL" clId="{3FF3A525-9872-4DB1-99A2-8836708337BF}" dt="2023-02-20T03:43:34.880" v="508" actId="1076"/>
          <ac:picMkLst>
            <pc:docMk/>
            <pc:sldMk cId="3237525967" sldId="302"/>
            <ac:picMk id="9" creationId="{502F988B-C590-2B69-03CB-459F25B7ABDF}"/>
          </ac:picMkLst>
        </pc:picChg>
      </pc:sldChg>
      <pc:sldChg chg="addSp delSp modSp new mod ord setBg">
        <pc:chgData name="MOHD FIRDAUS BIN YAHAYA" userId="d64ec7ae-2618-4a4c-938c-98f5c38eaa81" providerId="ADAL" clId="{3FF3A525-9872-4DB1-99A2-8836708337BF}" dt="2023-02-26T04:24:40.032" v="4847"/>
        <pc:sldMkLst>
          <pc:docMk/>
          <pc:sldMk cId="2063988160" sldId="303"/>
        </pc:sldMkLst>
        <pc:spChg chg="add del">
          <ac:chgData name="MOHD FIRDAUS BIN YAHAYA" userId="d64ec7ae-2618-4a4c-938c-98f5c38eaa81" providerId="ADAL" clId="{3FF3A525-9872-4DB1-99A2-8836708337BF}" dt="2023-02-20T03:48:42.207" v="546" actId="26606"/>
          <ac:spMkLst>
            <pc:docMk/>
            <pc:sldMk cId="2063988160" sldId="303"/>
            <ac:spMk id="9" creationId="{B670DBD5-770C-4383-9F54-5B86E86BD5BB}"/>
          </ac:spMkLst>
        </pc:spChg>
        <pc:spChg chg="add del">
          <ac:chgData name="MOHD FIRDAUS BIN YAHAYA" userId="d64ec7ae-2618-4a4c-938c-98f5c38eaa81" providerId="ADAL" clId="{3FF3A525-9872-4DB1-99A2-8836708337BF}" dt="2023-02-20T03:48:45.206" v="548" actId="26606"/>
          <ac:spMkLst>
            <pc:docMk/>
            <pc:sldMk cId="2063988160" sldId="303"/>
            <ac:spMk id="11" creationId="{E2384209-CB15-4CDF-9D31-C44FD9A3F20D}"/>
          </ac:spMkLst>
        </pc:spChg>
        <pc:spChg chg="add del">
          <ac:chgData name="MOHD FIRDAUS BIN YAHAYA" userId="d64ec7ae-2618-4a4c-938c-98f5c38eaa81" providerId="ADAL" clId="{3FF3A525-9872-4DB1-99A2-8836708337BF}" dt="2023-02-20T03:48:45.206" v="548" actId="26606"/>
          <ac:spMkLst>
            <pc:docMk/>
            <pc:sldMk cId="2063988160" sldId="303"/>
            <ac:spMk id="12" creationId="{AB8C311F-7253-4AED-9701-7FC0708C41C7}"/>
          </ac:spMkLst>
        </pc:spChg>
        <pc:spChg chg="add del">
          <ac:chgData name="MOHD FIRDAUS BIN YAHAYA" userId="d64ec7ae-2618-4a4c-938c-98f5c38eaa81" providerId="ADAL" clId="{3FF3A525-9872-4DB1-99A2-8836708337BF}" dt="2023-02-20T03:48:45.206" v="548" actId="26606"/>
          <ac:spMkLst>
            <pc:docMk/>
            <pc:sldMk cId="2063988160" sldId="303"/>
            <ac:spMk id="13" creationId="{2633B3B5-CC90-43F0-8714-D31D1F3F0209}"/>
          </ac:spMkLst>
        </pc:spChg>
        <pc:spChg chg="add del">
          <ac:chgData name="MOHD FIRDAUS BIN YAHAYA" userId="d64ec7ae-2618-4a4c-938c-98f5c38eaa81" providerId="ADAL" clId="{3FF3A525-9872-4DB1-99A2-8836708337BF}" dt="2023-02-20T03:48:45.206" v="548" actId="26606"/>
          <ac:spMkLst>
            <pc:docMk/>
            <pc:sldMk cId="2063988160" sldId="303"/>
            <ac:spMk id="15" creationId="{A8D57A06-A426-446D-B02C-A2DC6B62E45E}"/>
          </ac:spMkLst>
        </pc:spChg>
        <pc:spChg chg="add del">
          <ac:chgData name="MOHD FIRDAUS BIN YAHAYA" userId="d64ec7ae-2618-4a4c-938c-98f5c38eaa81" providerId="ADAL" clId="{3FF3A525-9872-4DB1-99A2-8836708337BF}" dt="2023-02-20T03:48:47.355" v="550" actId="26606"/>
          <ac:spMkLst>
            <pc:docMk/>
            <pc:sldMk cId="2063988160" sldId="303"/>
            <ac:spMk id="17" creationId="{B670DBD5-770C-4383-9F54-5B86E86BD5BB}"/>
          </ac:spMkLst>
        </pc:spChg>
        <pc:spChg chg="add">
          <ac:chgData name="MOHD FIRDAUS BIN YAHAYA" userId="d64ec7ae-2618-4a4c-938c-98f5c38eaa81" providerId="ADAL" clId="{3FF3A525-9872-4DB1-99A2-8836708337BF}" dt="2023-02-20T03:48:47.359" v="551" actId="26606"/>
          <ac:spMkLst>
            <pc:docMk/>
            <pc:sldMk cId="2063988160" sldId="303"/>
            <ac:spMk id="19" creationId="{A2509F26-B5DC-4BA7-B476-4CB044237A2E}"/>
          </ac:spMkLst>
        </pc:spChg>
        <pc:spChg chg="add">
          <ac:chgData name="MOHD FIRDAUS BIN YAHAYA" userId="d64ec7ae-2618-4a4c-938c-98f5c38eaa81" providerId="ADAL" clId="{3FF3A525-9872-4DB1-99A2-8836708337BF}" dt="2023-02-20T03:48:47.359" v="551" actId="26606"/>
          <ac:spMkLst>
            <pc:docMk/>
            <pc:sldMk cId="2063988160" sldId="303"/>
            <ac:spMk id="20" creationId="{DB103EB1-B135-4526-B883-33228FC27FF1}"/>
          </ac:spMkLst>
        </pc:spChg>
        <pc:picChg chg="add del mod">
          <ac:chgData name="MOHD FIRDAUS BIN YAHAYA" userId="d64ec7ae-2618-4a4c-938c-98f5c38eaa81" providerId="ADAL" clId="{3FF3A525-9872-4DB1-99A2-8836708337BF}" dt="2023-02-20T03:47:42.130" v="541" actId="478"/>
          <ac:picMkLst>
            <pc:docMk/>
            <pc:sldMk cId="2063988160" sldId="303"/>
            <ac:picMk id="2" creationId="{67E53865-7322-BCB7-BB9C-C9E65C7C3BEE}"/>
          </ac:picMkLst>
        </pc:picChg>
        <pc:picChg chg="add mod">
          <ac:chgData name="MOHD FIRDAUS BIN YAHAYA" userId="d64ec7ae-2618-4a4c-938c-98f5c38eaa81" providerId="ADAL" clId="{3FF3A525-9872-4DB1-99A2-8836708337BF}" dt="2023-02-20T03:48:47.359" v="551" actId="26606"/>
          <ac:picMkLst>
            <pc:docMk/>
            <pc:sldMk cId="2063988160" sldId="303"/>
            <ac:picMk id="4" creationId="{9D55A9F2-0096-193D-EB83-52A9FFA6E406}"/>
          </ac:picMkLst>
        </pc:picChg>
      </pc:sldChg>
      <pc:sldChg chg="addSp delSp modSp new mod ord setBg modClrScheme chgLayout">
        <pc:chgData name="MOHD FIRDAUS BIN YAHAYA" userId="d64ec7ae-2618-4a4c-938c-98f5c38eaa81" providerId="ADAL" clId="{3FF3A525-9872-4DB1-99A2-8836708337BF}" dt="2023-02-26T04:24:49.665" v="4867" actId="20577"/>
        <pc:sldMkLst>
          <pc:docMk/>
          <pc:sldMk cId="1568010842" sldId="304"/>
        </pc:sldMkLst>
        <pc:spChg chg="add del mod">
          <ac:chgData name="MOHD FIRDAUS BIN YAHAYA" userId="d64ec7ae-2618-4a4c-938c-98f5c38eaa81" providerId="ADAL" clId="{3FF3A525-9872-4DB1-99A2-8836708337BF}" dt="2023-02-20T04:06:26.721" v="1010" actId="478"/>
          <ac:spMkLst>
            <pc:docMk/>
            <pc:sldMk cId="1568010842" sldId="304"/>
            <ac:spMk id="2" creationId="{501A7A31-8261-BBEA-FD24-8B7485E95026}"/>
          </ac:spMkLst>
        </pc:spChg>
        <pc:spChg chg="add del mod">
          <ac:chgData name="MOHD FIRDAUS BIN YAHAYA" userId="d64ec7ae-2618-4a4c-938c-98f5c38eaa81" providerId="ADAL" clId="{3FF3A525-9872-4DB1-99A2-8836708337BF}" dt="2023-02-20T04:06:15.026" v="1004" actId="478"/>
          <ac:spMkLst>
            <pc:docMk/>
            <pc:sldMk cId="1568010842" sldId="304"/>
            <ac:spMk id="3" creationId="{258AA561-0B74-57C1-4F5A-C7F57150C18A}"/>
          </ac:spMkLst>
        </pc:spChg>
        <pc:spChg chg="add del mod modCrop">
          <ac:chgData name="MOHD FIRDAUS BIN YAHAYA" userId="d64ec7ae-2618-4a4c-938c-98f5c38eaa81" providerId="ADAL" clId="{3FF3A525-9872-4DB1-99A2-8836708337BF}" dt="2023-02-20T04:05:24.584" v="968" actId="478"/>
          <ac:spMkLst>
            <pc:docMk/>
            <pc:sldMk cId="1568010842" sldId="304"/>
            <ac:spMk id="7" creationId="{A8D826BE-8977-141D-2015-9722BAB4E9C9}"/>
          </ac:spMkLst>
        </pc:spChg>
        <pc:spChg chg="add del mod">
          <ac:chgData name="MOHD FIRDAUS BIN YAHAYA" userId="d64ec7ae-2618-4a4c-938c-98f5c38eaa81" providerId="ADAL" clId="{3FF3A525-9872-4DB1-99A2-8836708337BF}" dt="2023-02-20T04:05:25.213" v="969" actId="478"/>
          <ac:spMkLst>
            <pc:docMk/>
            <pc:sldMk cId="1568010842" sldId="304"/>
            <ac:spMk id="8" creationId="{A7136B7A-DB1D-BDDD-7575-5DB11E7F2081}"/>
          </ac:spMkLst>
        </pc:spChg>
        <pc:spChg chg="add del mod">
          <ac:chgData name="MOHD FIRDAUS BIN YAHAYA" userId="d64ec7ae-2618-4a4c-938c-98f5c38eaa81" providerId="ADAL" clId="{3FF3A525-9872-4DB1-99A2-8836708337BF}" dt="2023-02-20T04:06:24.530" v="1009" actId="478"/>
          <ac:spMkLst>
            <pc:docMk/>
            <pc:sldMk cId="1568010842" sldId="304"/>
            <ac:spMk id="9" creationId="{FC61B739-B32E-A81C-DF35-706F3DC00019}"/>
          </ac:spMkLst>
        </pc:spChg>
        <pc:spChg chg="add mod ord">
          <ac:chgData name="MOHD FIRDAUS BIN YAHAYA" userId="d64ec7ae-2618-4a4c-938c-98f5c38eaa81" providerId="ADAL" clId="{3FF3A525-9872-4DB1-99A2-8836708337BF}" dt="2023-02-20T04:06:40.415" v="1017" actId="26606"/>
          <ac:spMkLst>
            <pc:docMk/>
            <pc:sldMk cId="1568010842" sldId="304"/>
            <ac:spMk id="12" creationId="{4ABA7EB8-1A1A-E6C8-6AF4-C2E88294B41C}"/>
          </ac:spMkLst>
        </pc:spChg>
        <pc:spChg chg="add mod ord">
          <ac:chgData name="MOHD FIRDAUS BIN YAHAYA" userId="d64ec7ae-2618-4a4c-938c-98f5c38eaa81" providerId="ADAL" clId="{3FF3A525-9872-4DB1-99A2-8836708337BF}" dt="2023-02-26T04:24:49.665" v="4867" actId="20577"/>
          <ac:spMkLst>
            <pc:docMk/>
            <pc:sldMk cId="1568010842" sldId="304"/>
            <ac:spMk id="13" creationId="{0270259B-F29C-6F37-CEAB-AF2E56092E56}"/>
          </ac:spMkLst>
        </pc:spChg>
        <pc:spChg chg="add del">
          <ac:chgData name="MOHD FIRDAUS BIN YAHAYA" userId="d64ec7ae-2618-4a4c-938c-98f5c38eaa81" providerId="ADAL" clId="{3FF3A525-9872-4DB1-99A2-8836708337BF}" dt="2023-02-20T04:06:34.048" v="1012" actId="26606"/>
          <ac:spMkLst>
            <pc:docMk/>
            <pc:sldMk cId="1568010842" sldId="304"/>
            <ac:spMk id="18" creationId="{79BB35BC-D5C2-4C8B-A22A-A71E6191913B}"/>
          </ac:spMkLst>
        </pc:spChg>
        <pc:spChg chg="add del">
          <ac:chgData name="MOHD FIRDAUS BIN YAHAYA" userId="d64ec7ae-2618-4a4c-938c-98f5c38eaa81" providerId="ADAL" clId="{3FF3A525-9872-4DB1-99A2-8836708337BF}" dt="2023-02-20T04:06:39.907" v="1014" actId="26606"/>
          <ac:spMkLst>
            <pc:docMk/>
            <pc:sldMk cId="1568010842" sldId="304"/>
            <ac:spMk id="20" creationId="{7316481C-0A49-4796-812B-0D64F063B720}"/>
          </ac:spMkLst>
        </pc:spChg>
        <pc:spChg chg="add del">
          <ac:chgData name="MOHD FIRDAUS BIN YAHAYA" userId="d64ec7ae-2618-4a4c-938c-98f5c38eaa81" providerId="ADAL" clId="{3FF3A525-9872-4DB1-99A2-8836708337BF}" dt="2023-02-20T04:06:39.907" v="1014" actId="26606"/>
          <ac:spMkLst>
            <pc:docMk/>
            <pc:sldMk cId="1568010842" sldId="304"/>
            <ac:spMk id="21" creationId="{A81E7530-396C-45F0-92F4-A885648D1631}"/>
          </ac:spMkLst>
        </pc:spChg>
        <pc:spChg chg="add del">
          <ac:chgData name="MOHD FIRDAUS BIN YAHAYA" userId="d64ec7ae-2618-4a4c-938c-98f5c38eaa81" providerId="ADAL" clId="{3FF3A525-9872-4DB1-99A2-8836708337BF}" dt="2023-02-20T04:06:39.907" v="1014" actId="26606"/>
          <ac:spMkLst>
            <pc:docMk/>
            <pc:sldMk cId="1568010842" sldId="304"/>
            <ac:spMk id="22" creationId="{A5271697-90F1-4A23-8EF2-0179F2EAFACB}"/>
          </ac:spMkLst>
        </pc:spChg>
        <pc:spChg chg="add del">
          <ac:chgData name="MOHD FIRDAUS BIN YAHAYA" userId="d64ec7ae-2618-4a4c-938c-98f5c38eaa81" providerId="ADAL" clId="{3FF3A525-9872-4DB1-99A2-8836708337BF}" dt="2023-02-20T04:06:39.907" v="1014" actId="26606"/>
          <ac:spMkLst>
            <pc:docMk/>
            <pc:sldMk cId="1568010842" sldId="304"/>
            <ac:spMk id="46" creationId="{D9F5512A-48E1-4C07-B75E-3CCC517B6804}"/>
          </ac:spMkLst>
        </pc:spChg>
        <pc:spChg chg="add del">
          <ac:chgData name="MOHD FIRDAUS BIN YAHAYA" userId="d64ec7ae-2618-4a4c-938c-98f5c38eaa81" providerId="ADAL" clId="{3FF3A525-9872-4DB1-99A2-8836708337BF}" dt="2023-02-20T04:06:40.411" v="1016" actId="26606"/>
          <ac:spMkLst>
            <pc:docMk/>
            <pc:sldMk cId="1568010842" sldId="304"/>
            <ac:spMk id="48" creationId="{79BB35BC-D5C2-4C8B-A22A-A71E6191913B}"/>
          </ac:spMkLst>
        </pc:spChg>
        <pc:spChg chg="add">
          <ac:chgData name="MOHD FIRDAUS BIN YAHAYA" userId="d64ec7ae-2618-4a4c-938c-98f5c38eaa81" providerId="ADAL" clId="{3FF3A525-9872-4DB1-99A2-8836708337BF}" dt="2023-02-20T04:06:40.415" v="1017" actId="26606"/>
          <ac:spMkLst>
            <pc:docMk/>
            <pc:sldMk cId="1568010842" sldId="304"/>
            <ac:spMk id="50" creationId="{F13C74B1-5B17-4795-BED0-7140497B445A}"/>
          </ac:spMkLst>
        </pc:spChg>
        <pc:spChg chg="add">
          <ac:chgData name="MOHD FIRDAUS BIN YAHAYA" userId="d64ec7ae-2618-4a4c-938c-98f5c38eaa81" providerId="ADAL" clId="{3FF3A525-9872-4DB1-99A2-8836708337BF}" dt="2023-02-20T04:06:40.415" v="1017" actId="26606"/>
          <ac:spMkLst>
            <pc:docMk/>
            <pc:sldMk cId="1568010842" sldId="304"/>
            <ac:spMk id="51" creationId="{D4974D33-8DC5-464E-8C6D-BE58F0669C17}"/>
          </ac:spMkLst>
        </pc:spChg>
        <pc:grpChg chg="add del">
          <ac:chgData name="MOHD FIRDAUS BIN YAHAYA" userId="d64ec7ae-2618-4a4c-938c-98f5c38eaa81" providerId="ADAL" clId="{3FF3A525-9872-4DB1-99A2-8836708337BF}" dt="2023-02-20T04:06:39.907" v="1014" actId="26606"/>
          <ac:grpSpMkLst>
            <pc:docMk/>
            <pc:sldMk cId="1568010842" sldId="304"/>
            <ac:grpSpMk id="24" creationId="{81DE8B58-F373-409E-A253-4380A66091D4}"/>
          </ac:grpSpMkLst>
        </pc:grpChg>
        <pc:graphicFrameChg chg="add del mod">
          <ac:chgData name="MOHD FIRDAUS BIN YAHAYA" userId="d64ec7ae-2618-4a4c-938c-98f5c38eaa81" providerId="ADAL" clId="{3FF3A525-9872-4DB1-99A2-8836708337BF}" dt="2023-02-20T03:51:32.616" v="620" actId="12084"/>
          <ac:graphicFrameMkLst>
            <pc:docMk/>
            <pc:sldMk cId="1568010842" sldId="304"/>
            <ac:graphicFrameMk id="4" creationId="{E4348BBF-DFBC-B08C-8DD4-90E62E8FC8C9}"/>
          </ac:graphicFrameMkLst>
        </pc:graphicFrameChg>
        <pc:picChg chg="add del mod">
          <ac:chgData name="MOHD FIRDAUS BIN YAHAYA" userId="d64ec7ae-2618-4a4c-938c-98f5c38eaa81" providerId="ADAL" clId="{3FF3A525-9872-4DB1-99A2-8836708337BF}" dt="2023-02-20T03:53:08.176" v="637" actId="478"/>
          <ac:picMkLst>
            <pc:docMk/>
            <pc:sldMk cId="1568010842" sldId="304"/>
            <ac:picMk id="6" creationId="{C992D29B-2731-E6E7-2B06-C41D716C5B93}"/>
          </ac:picMkLst>
        </pc:picChg>
        <pc:picChg chg="add mod ord">
          <ac:chgData name="MOHD FIRDAUS BIN YAHAYA" userId="d64ec7ae-2618-4a4c-938c-98f5c38eaa81" providerId="ADAL" clId="{3FF3A525-9872-4DB1-99A2-8836708337BF}" dt="2023-02-20T04:06:40.415" v="1017" actId="26606"/>
          <ac:picMkLst>
            <pc:docMk/>
            <pc:sldMk cId="1568010842" sldId="304"/>
            <ac:picMk id="11" creationId="{FEEB8886-F0F2-7D33-206F-4122D3B7016F}"/>
          </ac:picMkLst>
        </pc:picChg>
      </pc:sldChg>
      <pc:sldChg chg="addSp delSp modSp new mod ord setBg modClrScheme delDesignElem chgLayout">
        <pc:chgData name="MOHD FIRDAUS BIN YAHAYA" userId="d64ec7ae-2618-4a4c-938c-98f5c38eaa81" providerId="ADAL" clId="{3FF3A525-9872-4DB1-99A2-8836708337BF}" dt="2023-02-26T04:24:57.903" v="4869"/>
        <pc:sldMkLst>
          <pc:docMk/>
          <pc:sldMk cId="4133015252" sldId="305"/>
        </pc:sldMkLst>
        <pc:spChg chg="add mod">
          <ac:chgData name="MOHD FIRDAUS BIN YAHAYA" userId="d64ec7ae-2618-4a4c-938c-98f5c38eaa81" providerId="ADAL" clId="{3FF3A525-9872-4DB1-99A2-8836708337BF}" dt="2023-02-20T04:04:31.070" v="954" actId="1076"/>
          <ac:spMkLst>
            <pc:docMk/>
            <pc:sldMk cId="4133015252" sldId="305"/>
            <ac:spMk id="3" creationId="{5F45134A-5252-7B89-62D7-4F53BB77E5AD}"/>
          </ac:spMkLst>
        </pc:spChg>
        <pc:spChg chg="add mod">
          <ac:chgData name="MOHD FIRDAUS BIN YAHAYA" userId="d64ec7ae-2618-4a4c-938c-98f5c38eaa81" providerId="ADAL" clId="{3FF3A525-9872-4DB1-99A2-8836708337BF}" dt="2023-02-20T04:04:28.971" v="953" actId="1076"/>
          <ac:spMkLst>
            <pc:docMk/>
            <pc:sldMk cId="4133015252" sldId="305"/>
            <ac:spMk id="4" creationId="{5404DD21-E5EC-F290-F85E-EAE529A3F9B6}"/>
          </ac:spMkLst>
        </pc:spChg>
        <pc:spChg chg="add mod">
          <ac:chgData name="MOHD FIRDAUS BIN YAHAYA" userId="d64ec7ae-2618-4a4c-938c-98f5c38eaa81" providerId="ADAL" clId="{3FF3A525-9872-4DB1-99A2-8836708337BF}" dt="2023-02-20T04:04:27.410" v="952" actId="1076"/>
          <ac:spMkLst>
            <pc:docMk/>
            <pc:sldMk cId="4133015252" sldId="305"/>
            <ac:spMk id="5" creationId="{7578A30E-568D-4CD9-7016-2BBA800AC406}"/>
          </ac:spMkLst>
        </pc:spChg>
        <pc:spChg chg="add del">
          <ac:chgData name="MOHD FIRDAUS BIN YAHAYA" userId="d64ec7ae-2618-4a4c-938c-98f5c38eaa81" providerId="ADAL" clId="{3FF3A525-9872-4DB1-99A2-8836708337BF}" dt="2023-02-20T03:57:25.232" v="705" actId="26606"/>
          <ac:spMkLst>
            <pc:docMk/>
            <pc:sldMk cId="4133015252" sldId="305"/>
            <ac:spMk id="7" creationId="{38CB19FB-7C96-4FEC-9331-E826E4E36CE4}"/>
          </ac:spMkLst>
        </pc:spChg>
        <pc:spChg chg="add del mod">
          <ac:chgData name="MOHD FIRDAUS BIN YAHAYA" userId="d64ec7ae-2618-4a4c-938c-98f5c38eaa81" providerId="ADAL" clId="{3FF3A525-9872-4DB1-99A2-8836708337BF}" dt="2023-02-20T04:05:16.888" v="966" actId="478"/>
          <ac:spMkLst>
            <pc:docMk/>
            <pc:sldMk cId="4133015252" sldId="305"/>
            <ac:spMk id="8" creationId="{7E2CB155-79C1-1097-E5C5-9E3F41145CAE}"/>
          </ac:spMkLst>
        </pc:spChg>
        <pc:spChg chg="add del">
          <ac:chgData name="MOHD FIRDAUS BIN YAHAYA" userId="d64ec7ae-2618-4a4c-938c-98f5c38eaa81" providerId="ADAL" clId="{3FF3A525-9872-4DB1-99A2-8836708337BF}" dt="2023-02-20T04:07:04.254" v="1018" actId="700"/>
          <ac:spMkLst>
            <pc:docMk/>
            <pc:sldMk cId="4133015252" sldId="305"/>
            <ac:spMk id="16" creationId="{5D9FC6AC-4A12-4825-8ABE-0732B8EF4D16}"/>
          </ac:spMkLst>
        </pc:spChg>
        <pc:spChg chg="add mod ord">
          <ac:chgData name="MOHD FIRDAUS BIN YAHAYA" userId="d64ec7ae-2618-4a4c-938c-98f5c38eaa81" providerId="ADAL" clId="{3FF3A525-9872-4DB1-99A2-8836708337BF}" dt="2023-02-20T04:13:09.628" v="1158" actId="26606"/>
          <ac:spMkLst>
            <pc:docMk/>
            <pc:sldMk cId="4133015252" sldId="305"/>
            <ac:spMk id="17" creationId="{25490389-3419-4662-DF59-5B96171C0E77}"/>
          </ac:spMkLst>
        </pc:spChg>
        <pc:spChg chg="add del mod ord">
          <ac:chgData name="MOHD FIRDAUS BIN YAHAYA" userId="d64ec7ae-2618-4a4c-938c-98f5c38eaa81" providerId="ADAL" clId="{3FF3A525-9872-4DB1-99A2-8836708337BF}" dt="2023-02-20T04:11:47.352" v="1072"/>
          <ac:spMkLst>
            <pc:docMk/>
            <pc:sldMk cId="4133015252" sldId="305"/>
            <ac:spMk id="18" creationId="{F04B7616-6ED9-97BD-8B77-75947446DBDD}"/>
          </ac:spMkLst>
        </pc:spChg>
        <pc:spChg chg="add del">
          <ac:chgData name="MOHD FIRDAUS BIN YAHAYA" userId="d64ec7ae-2618-4a4c-938c-98f5c38eaa81" providerId="ADAL" clId="{3FF3A525-9872-4DB1-99A2-8836708337BF}" dt="2023-02-20T04:09:06.902" v="1068" actId="26606"/>
          <ac:spMkLst>
            <pc:docMk/>
            <pc:sldMk cId="4133015252" sldId="305"/>
            <ac:spMk id="26" creationId="{B3F59054-3394-4D87-8BD0-A28DCD47F1BC}"/>
          </ac:spMkLst>
        </pc:spChg>
        <pc:spChg chg="add del">
          <ac:chgData name="MOHD FIRDAUS BIN YAHAYA" userId="d64ec7ae-2618-4a4c-938c-98f5c38eaa81" providerId="ADAL" clId="{3FF3A525-9872-4DB1-99A2-8836708337BF}" dt="2023-02-20T04:09:06.902" v="1068" actId="26606"/>
          <ac:spMkLst>
            <pc:docMk/>
            <pc:sldMk cId="4133015252" sldId="305"/>
            <ac:spMk id="28" creationId="{2FE0ABA9-CAF1-4816-837D-5F28AAA08E0A}"/>
          </ac:spMkLst>
        </pc:spChg>
        <pc:spChg chg="add del">
          <ac:chgData name="MOHD FIRDAUS BIN YAHAYA" userId="d64ec7ae-2618-4a4c-938c-98f5c38eaa81" providerId="ADAL" clId="{3FF3A525-9872-4DB1-99A2-8836708337BF}" dt="2023-02-20T04:09:06.902" v="1068" actId="26606"/>
          <ac:spMkLst>
            <pc:docMk/>
            <pc:sldMk cId="4133015252" sldId="305"/>
            <ac:spMk id="30" creationId="{BC8B9C14-70F0-4F42-85FF-0DD3D5A585A5}"/>
          </ac:spMkLst>
        </pc:spChg>
        <pc:spChg chg="add del">
          <ac:chgData name="MOHD FIRDAUS BIN YAHAYA" userId="d64ec7ae-2618-4a4c-938c-98f5c38eaa81" providerId="ADAL" clId="{3FF3A525-9872-4DB1-99A2-8836708337BF}" dt="2023-02-20T04:09:06.902" v="1068" actId="26606"/>
          <ac:spMkLst>
            <pc:docMk/>
            <pc:sldMk cId="4133015252" sldId="305"/>
            <ac:spMk id="32" creationId="{98DE6C44-43F8-4DE4-AB81-66853FFEA09A}"/>
          </ac:spMkLst>
        </pc:spChg>
        <pc:spChg chg="add del">
          <ac:chgData name="MOHD FIRDAUS BIN YAHAYA" userId="d64ec7ae-2618-4a4c-938c-98f5c38eaa81" providerId="ADAL" clId="{3FF3A525-9872-4DB1-99A2-8836708337BF}" dt="2023-02-20T04:09:06.902" v="1068" actId="26606"/>
          <ac:spMkLst>
            <pc:docMk/>
            <pc:sldMk cId="4133015252" sldId="305"/>
            <ac:spMk id="34" creationId="{2409529B-9B56-4F10-BE4D-F934DB89E57E}"/>
          </ac:spMkLst>
        </pc:spChg>
        <pc:spChg chg="add del">
          <ac:chgData name="MOHD FIRDAUS BIN YAHAYA" userId="d64ec7ae-2618-4a4c-938c-98f5c38eaa81" providerId="ADAL" clId="{3FF3A525-9872-4DB1-99A2-8836708337BF}" dt="2023-02-20T04:11:55.094" v="1083" actId="26606"/>
          <ac:spMkLst>
            <pc:docMk/>
            <pc:sldMk cId="4133015252" sldId="305"/>
            <ac:spMk id="36" creationId="{114C78B5-EC6B-4A39-8860-705100867457}"/>
          </ac:spMkLst>
        </pc:spChg>
        <pc:spChg chg="add del">
          <ac:chgData name="MOHD FIRDAUS BIN YAHAYA" userId="d64ec7ae-2618-4a4c-938c-98f5c38eaa81" providerId="ADAL" clId="{3FF3A525-9872-4DB1-99A2-8836708337BF}" dt="2023-02-20T04:11:50.904" v="1078" actId="26606"/>
          <ac:spMkLst>
            <pc:docMk/>
            <pc:sldMk cId="4133015252" sldId="305"/>
            <ac:spMk id="42" creationId="{3D9908BD-2651-F562-52D6-E4858EE905AF}"/>
          </ac:spMkLst>
        </pc:spChg>
        <pc:spChg chg="add del">
          <ac:chgData name="MOHD FIRDAUS BIN YAHAYA" userId="d64ec7ae-2618-4a4c-938c-98f5c38eaa81" providerId="ADAL" clId="{3FF3A525-9872-4DB1-99A2-8836708337BF}" dt="2023-02-20T04:11:52.640" v="1080" actId="26606"/>
          <ac:spMkLst>
            <pc:docMk/>
            <pc:sldMk cId="4133015252" sldId="305"/>
            <ac:spMk id="43" creationId="{42A5316D-ED2F-4F89-B4B4-8D9240B1A348}"/>
          </ac:spMkLst>
        </pc:spChg>
        <pc:spChg chg="add del">
          <ac:chgData name="MOHD FIRDAUS BIN YAHAYA" userId="d64ec7ae-2618-4a4c-938c-98f5c38eaa81" providerId="ADAL" clId="{3FF3A525-9872-4DB1-99A2-8836708337BF}" dt="2023-02-20T04:11:50.904" v="1078" actId="26606"/>
          <ac:spMkLst>
            <pc:docMk/>
            <pc:sldMk cId="4133015252" sldId="305"/>
            <ac:spMk id="45" creationId="{114C78B5-EC6B-4A39-8860-705100867457}"/>
          </ac:spMkLst>
        </pc:spChg>
        <pc:spChg chg="add del">
          <ac:chgData name="MOHD FIRDAUS BIN YAHAYA" userId="d64ec7ae-2618-4a4c-938c-98f5c38eaa81" providerId="ADAL" clId="{3FF3A525-9872-4DB1-99A2-8836708337BF}" dt="2023-02-20T04:11:55.090" v="1082" actId="26606"/>
          <ac:spMkLst>
            <pc:docMk/>
            <pc:sldMk cId="4133015252" sldId="305"/>
            <ac:spMk id="48" creationId="{DC35A348-C5D6-4112-9FDD-93A493B010B5}"/>
          </ac:spMkLst>
        </pc:spChg>
        <pc:spChg chg="add del">
          <ac:chgData name="MOHD FIRDAUS BIN YAHAYA" userId="d64ec7ae-2618-4a4c-938c-98f5c38eaa81" providerId="ADAL" clId="{3FF3A525-9872-4DB1-99A2-8836708337BF}" dt="2023-02-20T04:13:09.628" v="1158" actId="26606"/>
          <ac:spMkLst>
            <pc:docMk/>
            <pc:sldMk cId="4133015252" sldId="305"/>
            <ac:spMk id="52" creationId="{AD96FDFD-4E42-4A06-B8B5-768A1DB9C2A9}"/>
          </ac:spMkLst>
        </pc:spChg>
        <pc:spChg chg="add mod ord">
          <ac:chgData name="MOHD FIRDAUS BIN YAHAYA" userId="d64ec7ae-2618-4a4c-938c-98f5c38eaa81" providerId="ADAL" clId="{3FF3A525-9872-4DB1-99A2-8836708337BF}" dt="2023-02-20T04:13:28.760" v="1170" actId="20577"/>
          <ac:spMkLst>
            <pc:docMk/>
            <pc:sldMk cId="4133015252" sldId="305"/>
            <ac:spMk id="53" creationId="{68108699-DECF-3489-B183-EBE93D7678B2}"/>
          </ac:spMkLst>
        </pc:spChg>
        <pc:spChg chg="add del">
          <ac:chgData name="MOHD FIRDAUS BIN YAHAYA" userId="d64ec7ae-2618-4a4c-938c-98f5c38eaa81" providerId="ADAL" clId="{3FF3A525-9872-4DB1-99A2-8836708337BF}" dt="2023-02-20T04:13:09.624" v="1157" actId="26606"/>
          <ac:spMkLst>
            <pc:docMk/>
            <pc:sldMk cId="4133015252" sldId="305"/>
            <ac:spMk id="58" creationId="{114C78B5-EC6B-4A39-8860-705100867457}"/>
          </ac:spMkLst>
        </pc:spChg>
        <pc:spChg chg="add">
          <ac:chgData name="MOHD FIRDAUS BIN YAHAYA" userId="d64ec7ae-2618-4a4c-938c-98f5c38eaa81" providerId="ADAL" clId="{3FF3A525-9872-4DB1-99A2-8836708337BF}" dt="2023-02-20T04:13:09.628" v="1158" actId="26606"/>
          <ac:spMkLst>
            <pc:docMk/>
            <pc:sldMk cId="4133015252" sldId="305"/>
            <ac:spMk id="64" creationId="{1E9986A5-A7D1-4022-BAC0-885FB7A141AE}"/>
          </ac:spMkLst>
        </pc:spChg>
        <pc:spChg chg="add">
          <ac:chgData name="MOHD FIRDAUS BIN YAHAYA" userId="d64ec7ae-2618-4a4c-938c-98f5c38eaa81" providerId="ADAL" clId="{3FF3A525-9872-4DB1-99A2-8836708337BF}" dt="2023-02-20T04:13:09.628" v="1158" actId="26606"/>
          <ac:spMkLst>
            <pc:docMk/>
            <pc:sldMk cId="4133015252" sldId="305"/>
            <ac:spMk id="65" creationId="{D2758DA7-6A89-49A1-B9F5-546D993242F8}"/>
          </ac:spMkLst>
        </pc:spChg>
        <pc:grpChg chg="add del mod">
          <ac:chgData name="MOHD FIRDAUS BIN YAHAYA" userId="d64ec7ae-2618-4a4c-938c-98f5c38eaa81" providerId="ADAL" clId="{3FF3A525-9872-4DB1-99A2-8836708337BF}" dt="2023-02-20T04:04:42.538" v="955" actId="478"/>
          <ac:grpSpMkLst>
            <pc:docMk/>
            <pc:sldMk cId="4133015252" sldId="305"/>
            <ac:grpSpMk id="6" creationId="{F136D8D5-EC15-451F-852D-0868C2A5FF2F}"/>
          </ac:grpSpMkLst>
        </pc:grpChg>
        <pc:grpChg chg="add del">
          <ac:chgData name="MOHD FIRDAUS BIN YAHAYA" userId="d64ec7ae-2618-4a4c-938c-98f5c38eaa81" providerId="ADAL" clId="{3FF3A525-9872-4DB1-99A2-8836708337BF}" dt="2023-02-20T03:57:25.232" v="705" actId="26606"/>
          <ac:grpSpMkLst>
            <pc:docMk/>
            <pc:sldMk cId="4133015252" sldId="305"/>
            <ac:grpSpMk id="9" creationId="{DF071BB7-867E-46A9-A7C2-3FCB28CB8FBD}"/>
          </ac:grpSpMkLst>
        </pc:grpChg>
        <pc:grpChg chg="add del">
          <ac:chgData name="MOHD FIRDAUS BIN YAHAYA" userId="d64ec7ae-2618-4a4c-938c-98f5c38eaa81" providerId="ADAL" clId="{3FF3A525-9872-4DB1-99A2-8836708337BF}" dt="2023-02-20T04:11:55.094" v="1083" actId="26606"/>
          <ac:grpSpMkLst>
            <pc:docMk/>
            <pc:sldMk cId="4133015252" sldId="305"/>
            <ac:grpSpMk id="37" creationId="{A50943B0-FDF7-4C2C-B784-9208C945A8C3}"/>
          </ac:grpSpMkLst>
        </pc:grpChg>
        <pc:grpChg chg="add del">
          <ac:chgData name="MOHD FIRDAUS BIN YAHAYA" userId="d64ec7ae-2618-4a4c-938c-98f5c38eaa81" providerId="ADAL" clId="{3FF3A525-9872-4DB1-99A2-8836708337BF}" dt="2023-02-20T04:11:50.904" v="1078" actId="26606"/>
          <ac:grpSpMkLst>
            <pc:docMk/>
            <pc:sldMk cId="4133015252" sldId="305"/>
            <ac:grpSpMk id="47" creationId="{A50943B0-FDF7-4C2C-B784-9208C945A8C3}"/>
          </ac:grpSpMkLst>
        </pc:grpChg>
        <pc:grpChg chg="add del">
          <ac:chgData name="MOHD FIRDAUS BIN YAHAYA" userId="d64ec7ae-2618-4a4c-938c-98f5c38eaa81" providerId="ADAL" clId="{3FF3A525-9872-4DB1-99A2-8836708337BF}" dt="2023-02-20T04:11:55.090" v="1082" actId="26606"/>
          <ac:grpSpMkLst>
            <pc:docMk/>
            <pc:sldMk cId="4133015252" sldId="305"/>
            <ac:grpSpMk id="49" creationId="{AC0B7807-0C83-4963-821A-69B172722E49}"/>
          </ac:grpSpMkLst>
        </pc:grpChg>
        <pc:grpChg chg="add del">
          <ac:chgData name="MOHD FIRDAUS BIN YAHAYA" userId="d64ec7ae-2618-4a4c-938c-98f5c38eaa81" providerId="ADAL" clId="{3FF3A525-9872-4DB1-99A2-8836708337BF}" dt="2023-02-20T04:13:09.624" v="1157" actId="26606"/>
          <ac:grpSpMkLst>
            <pc:docMk/>
            <pc:sldMk cId="4133015252" sldId="305"/>
            <ac:grpSpMk id="60" creationId="{A50943B0-FDF7-4C2C-B784-9208C945A8C3}"/>
          </ac:grpSpMkLst>
        </pc:grpChg>
        <pc:picChg chg="add del mod">
          <ac:chgData name="MOHD FIRDAUS BIN YAHAYA" userId="d64ec7ae-2618-4a4c-938c-98f5c38eaa81" providerId="ADAL" clId="{3FF3A525-9872-4DB1-99A2-8836708337BF}" dt="2023-02-20T04:01:26.921" v="908" actId="478"/>
          <ac:picMkLst>
            <pc:docMk/>
            <pc:sldMk cId="4133015252" sldId="305"/>
            <ac:picMk id="2" creationId="{DEA57C9C-E99F-4AF4-7B64-65733279EE48}"/>
          </ac:picMkLst>
        </pc:picChg>
        <pc:picChg chg="add del mod modCrop">
          <ac:chgData name="MOHD FIRDAUS BIN YAHAYA" userId="d64ec7ae-2618-4a4c-938c-98f5c38eaa81" providerId="ADAL" clId="{3FF3A525-9872-4DB1-99A2-8836708337BF}" dt="2023-02-20T04:05:19.312" v="967" actId="478"/>
          <ac:picMkLst>
            <pc:docMk/>
            <pc:sldMk cId="4133015252" sldId="305"/>
            <ac:picMk id="15" creationId="{A14BC7A2-DB91-5BF1-3274-0F7420690CB7}"/>
          </ac:picMkLst>
        </pc:picChg>
        <pc:picChg chg="add mod ord">
          <ac:chgData name="MOHD FIRDAUS BIN YAHAYA" userId="d64ec7ae-2618-4a4c-938c-98f5c38eaa81" providerId="ADAL" clId="{3FF3A525-9872-4DB1-99A2-8836708337BF}" dt="2023-02-20T04:13:09.628" v="1158" actId="26606"/>
          <ac:picMkLst>
            <pc:docMk/>
            <pc:sldMk cId="4133015252" sldId="305"/>
            <ac:picMk id="19" creationId="{81320CA9-640E-30AA-3B42-F3F0E90EE517}"/>
          </ac:picMkLst>
        </pc:picChg>
        <pc:picChg chg="add del mod">
          <ac:chgData name="MOHD FIRDAUS BIN YAHAYA" userId="d64ec7ae-2618-4a4c-938c-98f5c38eaa81" providerId="ADAL" clId="{3FF3A525-9872-4DB1-99A2-8836708337BF}" dt="2023-02-20T04:11:38.721" v="1070" actId="478"/>
          <ac:picMkLst>
            <pc:docMk/>
            <pc:sldMk cId="4133015252" sldId="305"/>
            <ac:picMk id="20" creationId="{44EE5BEB-A5DF-70A7-3FA7-F59195E5889C}"/>
          </ac:picMkLst>
        </pc:picChg>
        <pc:picChg chg="add del mod">
          <ac:chgData name="MOHD FIRDAUS BIN YAHAYA" userId="d64ec7ae-2618-4a4c-938c-98f5c38eaa81" providerId="ADAL" clId="{3FF3A525-9872-4DB1-99A2-8836708337BF}" dt="2023-02-20T04:11:40.047" v="1071" actId="478"/>
          <ac:picMkLst>
            <pc:docMk/>
            <pc:sldMk cId="4133015252" sldId="305"/>
            <ac:picMk id="21" creationId="{7D6CA8A3-5D17-BAC6-07D4-E23BA4B8747B}"/>
          </ac:picMkLst>
        </pc:picChg>
        <pc:picChg chg="add mod ord">
          <ac:chgData name="MOHD FIRDAUS BIN YAHAYA" userId="d64ec7ae-2618-4a4c-938c-98f5c38eaa81" providerId="ADAL" clId="{3FF3A525-9872-4DB1-99A2-8836708337BF}" dt="2023-02-20T04:13:09.628" v="1158" actId="26606"/>
          <ac:picMkLst>
            <pc:docMk/>
            <pc:sldMk cId="4133015252" sldId="305"/>
            <ac:picMk id="23" creationId="{5E883121-9D2F-B640-E8E6-CA13BD33B4D8}"/>
          </ac:picMkLst>
        </pc:picChg>
        <pc:picChg chg="add mod ord">
          <ac:chgData name="MOHD FIRDAUS BIN YAHAYA" userId="d64ec7ae-2618-4a4c-938c-98f5c38eaa81" providerId="ADAL" clId="{3FF3A525-9872-4DB1-99A2-8836708337BF}" dt="2023-02-20T04:13:09.628" v="1158" actId="26606"/>
          <ac:picMkLst>
            <pc:docMk/>
            <pc:sldMk cId="4133015252" sldId="305"/>
            <ac:picMk id="25" creationId="{19742753-7A53-DA0A-307D-1800E38D3DD5}"/>
          </ac:picMkLst>
        </pc:picChg>
      </pc:sldChg>
      <pc:sldChg chg="addSp delSp modSp new mod ord modTransition modAnim">
        <pc:chgData name="MOHD FIRDAUS BIN YAHAYA" userId="d64ec7ae-2618-4a4c-938c-98f5c38eaa81" providerId="ADAL" clId="{3FF3A525-9872-4DB1-99A2-8836708337BF}" dt="2023-02-26T04:25:01.455" v="4871"/>
        <pc:sldMkLst>
          <pc:docMk/>
          <pc:sldMk cId="1421001617" sldId="306"/>
        </pc:sldMkLst>
        <pc:spChg chg="del mod">
          <ac:chgData name="MOHD FIRDAUS BIN YAHAYA" userId="d64ec7ae-2618-4a4c-938c-98f5c38eaa81" providerId="ADAL" clId="{3FF3A525-9872-4DB1-99A2-8836708337BF}" dt="2023-02-20T04:23:47.158" v="1452" actId="478"/>
          <ac:spMkLst>
            <pc:docMk/>
            <pc:sldMk cId="1421001617" sldId="306"/>
            <ac:spMk id="2" creationId="{5E243C53-33D3-6764-C12F-F2E76A46A16D}"/>
          </ac:spMkLst>
        </pc:spChg>
        <pc:spChg chg="del">
          <ac:chgData name="MOHD FIRDAUS BIN YAHAYA" userId="d64ec7ae-2618-4a4c-938c-98f5c38eaa81" providerId="ADAL" clId="{3FF3A525-9872-4DB1-99A2-8836708337BF}" dt="2023-02-20T04:13:51.434" v="1189" actId="478"/>
          <ac:spMkLst>
            <pc:docMk/>
            <pc:sldMk cId="1421001617" sldId="306"/>
            <ac:spMk id="3" creationId="{AB082E18-5ADF-D276-D6B3-D9CB99B61753}"/>
          </ac:spMkLst>
        </pc:spChg>
        <pc:spChg chg="add del mod">
          <ac:chgData name="MOHD FIRDAUS BIN YAHAYA" userId="d64ec7ae-2618-4a4c-938c-98f5c38eaa81" providerId="ADAL" clId="{3FF3A525-9872-4DB1-99A2-8836708337BF}" dt="2023-02-20T04:20:37.898" v="1420" actId="478"/>
          <ac:spMkLst>
            <pc:docMk/>
            <pc:sldMk cId="1421001617" sldId="306"/>
            <ac:spMk id="4" creationId="{88BD9795-68D4-ED09-25D0-7C056D5E374F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5" creationId="{35B99047-A653-5B2F-46B2-25CCECCBE62C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6" creationId="{061007F2-A732-3AAC-C872-14E4FA9268BE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7" creationId="{D3590051-BE27-CEF7-AF1B-6AE64DC56AB1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8" creationId="{E9D7BB20-842E-BFD4-EAD2-6EBEA5D496C9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9" creationId="{B7C90BBD-0B54-247A-65C3-8288D1F457D4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10" creationId="{A38B443A-4AD9-D2C2-137D-F7F4C5853207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11" creationId="{5A094EA5-9E7A-EDC2-840C-0D7943A05784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12" creationId="{EA7C0700-095F-A133-F260-B5E34A77FE5B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13" creationId="{97B663C2-AEC8-7CD6-03AC-894DA3653D92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14" creationId="{4608927C-331F-7ECC-13BD-AF82388663B1}"/>
          </ac:spMkLst>
        </pc:spChg>
        <pc:spChg chg="add mod topLvl">
          <ac:chgData name="MOHD FIRDAUS BIN YAHAYA" userId="d64ec7ae-2618-4a4c-938c-98f5c38eaa81" providerId="ADAL" clId="{3FF3A525-9872-4DB1-99A2-8836708337BF}" dt="2023-02-20T04:39:42.059" v="1700" actId="164"/>
          <ac:spMkLst>
            <pc:docMk/>
            <pc:sldMk cId="1421001617" sldId="306"/>
            <ac:spMk id="15" creationId="{0BCFB638-0DA5-DBE0-9912-4E5FBFD16D9C}"/>
          </ac:spMkLst>
        </pc:spChg>
        <pc:spChg chg="add mod topLvl">
          <ac:chgData name="MOHD FIRDAUS BIN YAHAYA" userId="d64ec7ae-2618-4a4c-938c-98f5c38eaa81" providerId="ADAL" clId="{3FF3A525-9872-4DB1-99A2-8836708337BF}" dt="2023-02-20T04:42:59.911" v="1738" actId="20577"/>
          <ac:spMkLst>
            <pc:docMk/>
            <pc:sldMk cId="1421001617" sldId="306"/>
            <ac:spMk id="16" creationId="{021BB5DD-66B8-FD66-48D2-94D5218FFE68}"/>
          </ac:spMkLst>
        </pc:spChg>
        <pc:spChg chg="add del mod">
          <ac:chgData name="MOHD FIRDAUS BIN YAHAYA" userId="d64ec7ae-2618-4a4c-938c-98f5c38eaa81" providerId="ADAL" clId="{3FF3A525-9872-4DB1-99A2-8836708337BF}" dt="2023-02-20T04:23:48.594" v="1453" actId="478"/>
          <ac:spMkLst>
            <pc:docMk/>
            <pc:sldMk cId="1421001617" sldId="306"/>
            <ac:spMk id="19" creationId="{2410352A-0A9B-7CB8-CBF9-327A57DA0B4F}"/>
          </ac:spMkLst>
        </pc:spChg>
        <pc:spChg chg="add del mod topLvl">
          <ac:chgData name="MOHD FIRDAUS BIN YAHAYA" userId="d64ec7ae-2618-4a4c-938c-98f5c38eaa81" providerId="ADAL" clId="{3FF3A525-9872-4DB1-99A2-8836708337BF}" dt="2023-02-20T04:36:12" v="1640" actId="478"/>
          <ac:spMkLst>
            <pc:docMk/>
            <pc:sldMk cId="1421001617" sldId="306"/>
            <ac:spMk id="20" creationId="{3157C32E-8E40-670F-3BC2-91A5B6C36CAC}"/>
          </ac:spMkLst>
        </pc:spChg>
        <pc:spChg chg="add del mod topLvl">
          <ac:chgData name="MOHD FIRDAUS BIN YAHAYA" userId="d64ec7ae-2618-4a4c-938c-98f5c38eaa81" providerId="ADAL" clId="{3FF3A525-9872-4DB1-99A2-8836708337BF}" dt="2023-02-20T04:36:14.066" v="1641" actId="478"/>
          <ac:spMkLst>
            <pc:docMk/>
            <pc:sldMk cId="1421001617" sldId="306"/>
            <ac:spMk id="21" creationId="{973AFF31-6992-5F0C-8578-B5A7903D707A}"/>
          </ac:spMkLst>
        </pc:spChg>
        <pc:spChg chg="add mod modCrop">
          <ac:chgData name="MOHD FIRDAUS BIN YAHAYA" userId="d64ec7ae-2618-4a4c-938c-98f5c38eaa81" providerId="ADAL" clId="{3FF3A525-9872-4DB1-99A2-8836708337BF}" dt="2023-02-20T04:32:43.055" v="1609" actId="18131"/>
          <ac:spMkLst>
            <pc:docMk/>
            <pc:sldMk cId="1421001617" sldId="306"/>
            <ac:spMk id="22" creationId="{6D4553DA-772D-AC6D-7297-D661D118E16C}"/>
          </ac:spMkLst>
        </pc:spChg>
        <pc:spChg chg="add mod">
          <ac:chgData name="MOHD FIRDAUS BIN YAHAYA" userId="d64ec7ae-2618-4a4c-938c-98f5c38eaa81" providerId="ADAL" clId="{3FF3A525-9872-4DB1-99A2-8836708337BF}" dt="2023-02-20T04:42:06.213" v="1723" actId="14838"/>
          <ac:spMkLst>
            <pc:docMk/>
            <pc:sldMk cId="1421001617" sldId="306"/>
            <ac:spMk id="23" creationId="{48F35E77-E4F6-7019-9CED-27870973B4C0}"/>
          </ac:spMkLst>
        </pc:spChg>
        <pc:grpChg chg="add del mod ord">
          <ac:chgData name="MOHD FIRDAUS BIN YAHAYA" userId="d64ec7ae-2618-4a4c-938c-98f5c38eaa81" providerId="ADAL" clId="{3FF3A525-9872-4DB1-99A2-8836708337BF}" dt="2023-02-20T04:36:10.163" v="1639" actId="165"/>
          <ac:grpSpMkLst>
            <pc:docMk/>
            <pc:sldMk cId="1421001617" sldId="306"/>
            <ac:grpSpMk id="24" creationId="{932D65EE-E868-5714-D8BD-99D5211635CE}"/>
          </ac:grpSpMkLst>
        </pc:grpChg>
        <pc:grpChg chg="add del mod">
          <ac:chgData name="MOHD FIRDAUS BIN YAHAYA" userId="d64ec7ae-2618-4a4c-938c-98f5c38eaa81" providerId="ADAL" clId="{3FF3A525-9872-4DB1-99A2-8836708337BF}" dt="2023-02-20T04:37:41.399" v="1653" actId="165"/>
          <ac:grpSpMkLst>
            <pc:docMk/>
            <pc:sldMk cId="1421001617" sldId="306"/>
            <ac:grpSpMk id="25" creationId="{72280E9F-623C-B576-3156-2C1F39B0C35A}"/>
          </ac:grpSpMkLst>
        </pc:grpChg>
        <pc:grpChg chg="add mod">
          <ac:chgData name="MOHD FIRDAUS BIN YAHAYA" userId="d64ec7ae-2618-4a4c-938c-98f5c38eaa81" providerId="ADAL" clId="{3FF3A525-9872-4DB1-99A2-8836708337BF}" dt="2023-02-20T04:39:42.059" v="1700" actId="164"/>
          <ac:grpSpMkLst>
            <pc:docMk/>
            <pc:sldMk cId="1421001617" sldId="306"/>
            <ac:grpSpMk id="26" creationId="{4F568A02-6D89-1370-8117-A74902EC7A85}"/>
          </ac:grpSpMkLst>
        </pc:grpChg>
        <pc:picChg chg="add del mod ord">
          <ac:chgData name="MOHD FIRDAUS BIN YAHAYA" userId="d64ec7ae-2618-4a4c-938c-98f5c38eaa81" providerId="ADAL" clId="{3FF3A525-9872-4DB1-99A2-8836708337BF}" dt="2023-02-20T04:23:29.079" v="1447" actId="478"/>
          <ac:picMkLst>
            <pc:docMk/>
            <pc:sldMk cId="1421001617" sldId="306"/>
            <ac:picMk id="17" creationId="{C6A835DF-666C-957A-1A43-56BBED991DBD}"/>
          </ac:picMkLst>
        </pc:picChg>
      </pc:sldChg>
      <pc:sldChg chg="modSp add mod ord modTransition">
        <pc:chgData name="MOHD FIRDAUS BIN YAHAYA" userId="d64ec7ae-2618-4a4c-938c-98f5c38eaa81" providerId="ADAL" clId="{3FF3A525-9872-4DB1-99A2-8836708337BF}" dt="2023-02-26T04:25:03.024" v="4873"/>
        <pc:sldMkLst>
          <pc:docMk/>
          <pc:sldMk cId="2403095009" sldId="307"/>
        </pc:sldMkLst>
        <pc:spChg chg="mod">
          <ac:chgData name="MOHD FIRDAUS BIN YAHAYA" userId="d64ec7ae-2618-4a4c-938c-98f5c38eaa81" providerId="ADAL" clId="{3FF3A525-9872-4DB1-99A2-8836708337BF}" dt="2023-02-20T04:43:03.696" v="1741" actId="20577"/>
          <ac:spMkLst>
            <pc:docMk/>
            <pc:sldMk cId="2403095009" sldId="307"/>
            <ac:spMk id="16" creationId="{021BB5DD-66B8-FD66-48D2-94D5218FFE68}"/>
          </ac:spMkLst>
        </pc:spChg>
        <pc:grpChg chg="mod">
          <ac:chgData name="MOHD FIRDAUS BIN YAHAYA" userId="d64ec7ae-2618-4a4c-938c-98f5c38eaa81" providerId="ADAL" clId="{3FF3A525-9872-4DB1-99A2-8836708337BF}" dt="2023-02-20T04:40:03.913" v="1706" actId="1076"/>
          <ac:grpSpMkLst>
            <pc:docMk/>
            <pc:sldMk cId="2403095009" sldId="307"/>
            <ac:grpSpMk id="26" creationId="{4F568A02-6D89-1370-8117-A74902EC7A85}"/>
          </ac:grpSpMkLst>
        </pc:grpChg>
      </pc:sldChg>
      <pc:sldChg chg="modSp add mod ord modTransition">
        <pc:chgData name="MOHD FIRDAUS BIN YAHAYA" userId="d64ec7ae-2618-4a4c-938c-98f5c38eaa81" providerId="ADAL" clId="{3FF3A525-9872-4DB1-99A2-8836708337BF}" dt="2023-02-26T04:25:19.736" v="4879"/>
        <pc:sldMkLst>
          <pc:docMk/>
          <pc:sldMk cId="3010896687" sldId="308"/>
        </pc:sldMkLst>
        <pc:spChg chg="mod">
          <ac:chgData name="MOHD FIRDAUS BIN YAHAYA" userId="d64ec7ae-2618-4a4c-938c-98f5c38eaa81" providerId="ADAL" clId="{3FF3A525-9872-4DB1-99A2-8836708337BF}" dt="2023-02-20T04:42:38.217" v="1726" actId="20577"/>
          <ac:spMkLst>
            <pc:docMk/>
            <pc:sldMk cId="3010896687" sldId="308"/>
            <ac:spMk id="16" creationId="{021BB5DD-66B8-FD66-48D2-94D5218FFE68}"/>
          </ac:spMkLst>
        </pc:spChg>
        <pc:grpChg chg="mod">
          <ac:chgData name="MOHD FIRDAUS BIN YAHAYA" userId="d64ec7ae-2618-4a4c-938c-98f5c38eaa81" providerId="ADAL" clId="{3FF3A525-9872-4DB1-99A2-8836708337BF}" dt="2023-02-20T04:40:15.761" v="1708" actId="1035"/>
          <ac:grpSpMkLst>
            <pc:docMk/>
            <pc:sldMk cId="3010896687" sldId="308"/>
            <ac:grpSpMk id="26" creationId="{4F568A02-6D89-1370-8117-A74902EC7A85}"/>
          </ac:grpSpMkLst>
        </pc:grpChg>
      </pc:sldChg>
      <pc:sldChg chg="modSp add mod ord modTransition">
        <pc:chgData name="MOHD FIRDAUS BIN YAHAYA" userId="d64ec7ae-2618-4a4c-938c-98f5c38eaa81" providerId="ADAL" clId="{3FF3A525-9872-4DB1-99A2-8836708337BF}" dt="2023-02-26T04:25:22.222" v="4881"/>
        <pc:sldMkLst>
          <pc:docMk/>
          <pc:sldMk cId="234039039" sldId="309"/>
        </pc:sldMkLst>
        <pc:spChg chg="mod">
          <ac:chgData name="MOHD FIRDAUS BIN YAHAYA" userId="d64ec7ae-2618-4a4c-938c-98f5c38eaa81" providerId="ADAL" clId="{3FF3A525-9872-4DB1-99A2-8836708337BF}" dt="2023-02-20T04:42:43.241" v="1729" actId="20577"/>
          <ac:spMkLst>
            <pc:docMk/>
            <pc:sldMk cId="234039039" sldId="309"/>
            <ac:spMk id="16" creationId="{021BB5DD-66B8-FD66-48D2-94D5218FFE68}"/>
          </ac:spMkLst>
        </pc:spChg>
        <pc:grpChg chg="mod">
          <ac:chgData name="MOHD FIRDAUS BIN YAHAYA" userId="d64ec7ae-2618-4a4c-938c-98f5c38eaa81" providerId="ADAL" clId="{3FF3A525-9872-4DB1-99A2-8836708337BF}" dt="2023-02-20T04:40:28.313" v="1711" actId="1035"/>
          <ac:grpSpMkLst>
            <pc:docMk/>
            <pc:sldMk cId="234039039" sldId="309"/>
            <ac:grpSpMk id="26" creationId="{4F568A02-6D89-1370-8117-A74902EC7A85}"/>
          </ac:grpSpMkLst>
        </pc:grpChg>
      </pc:sldChg>
      <pc:sldChg chg="modSp add mod ord modTransition">
        <pc:chgData name="MOHD FIRDAUS BIN YAHAYA" userId="d64ec7ae-2618-4a4c-938c-98f5c38eaa81" providerId="ADAL" clId="{3FF3A525-9872-4DB1-99A2-8836708337BF}" dt="2023-02-26T04:25:24.840" v="4883"/>
        <pc:sldMkLst>
          <pc:docMk/>
          <pc:sldMk cId="3652697972" sldId="310"/>
        </pc:sldMkLst>
        <pc:spChg chg="mod">
          <ac:chgData name="MOHD FIRDAUS BIN YAHAYA" userId="d64ec7ae-2618-4a4c-938c-98f5c38eaa81" providerId="ADAL" clId="{3FF3A525-9872-4DB1-99A2-8836708337BF}" dt="2023-02-20T04:42:48.161" v="1732" actId="20577"/>
          <ac:spMkLst>
            <pc:docMk/>
            <pc:sldMk cId="3652697972" sldId="310"/>
            <ac:spMk id="16" creationId="{021BB5DD-66B8-FD66-48D2-94D5218FFE68}"/>
          </ac:spMkLst>
        </pc:spChg>
        <pc:grpChg chg="mod">
          <ac:chgData name="MOHD FIRDAUS BIN YAHAYA" userId="d64ec7ae-2618-4a4c-938c-98f5c38eaa81" providerId="ADAL" clId="{3FF3A525-9872-4DB1-99A2-8836708337BF}" dt="2023-02-20T04:40:36.864" v="1717" actId="1038"/>
          <ac:grpSpMkLst>
            <pc:docMk/>
            <pc:sldMk cId="3652697972" sldId="310"/>
            <ac:grpSpMk id="26" creationId="{4F568A02-6D89-1370-8117-A74902EC7A85}"/>
          </ac:grpSpMkLst>
        </pc:grpChg>
      </pc:sldChg>
      <pc:sldChg chg="addSp modSp add mod ord modTransition modAnim">
        <pc:chgData name="MOHD FIRDAUS BIN YAHAYA" userId="d64ec7ae-2618-4a4c-938c-98f5c38eaa81" providerId="ADAL" clId="{3FF3A525-9872-4DB1-99A2-8836708337BF}" dt="2023-02-26T04:25:27.301" v="4885"/>
        <pc:sldMkLst>
          <pc:docMk/>
          <pc:sldMk cId="2286557280" sldId="311"/>
        </pc:sldMkLst>
        <pc:spChg chg="add mod">
          <ac:chgData name="MOHD FIRDAUS BIN YAHAYA" userId="d64ec7ae-2618-4a4c-938c-98f5c38eaa81" providerId="ADAL" clId="{3FF3A525-9872-4DB1-99A2-8836708337BF}" dt="2023-02-20T04:44:18.656" v="1793" actId="1076"/>
          <ac:spMkLst>
            <pc:docMk/>
            <pc:sldMk cId="2286557280" sldId="311"/>
            <ac:spMk id="2" creationId="{9CFAFCA7-4906-F7A1-3BEA-FA682C3F54C7}"/>
          </ac:spMkLst>
        </pc:spChg>
        <pc:spChg chg="mod">
          <ac:chgData name="MOHD FIRDAUS BIN YAHAYA" userId="d64ec7ae-2618-4a4c-938c-98f5c38eaa81" providerId="ADAL" clId="{3FF3A525-9872-4DB1-99A2-8836708337BF}" dt="2023-02-20T04:42:53.921" v="1735" actId="20577"/>
          <ac:spMkLst>
            <pc:docMk/>
            <pc:sldMk cId="2286557280" sldId="311"/>
            <ac:spMk id="16" creationId="{021BB5DD-66B8-FD66-48D2-94D5218FFE68}"/>
          </ac:spMkLst>
        </pc:spChg>
        <pc:grpChg chg="mod">
          <ac:chgData name="MOHD FIRDAUS BIN YAHAYA" userId="d64ec7ae-2618-4a4c-938c-98f5c38eaa81" providerId="ADAL" clId="{3FF3A525-9872-4DB1-99A2-8836708337BF}" dt="2023-02-20T04:40:46.857" v="1721" actId="1037"/>
          <ac:grpSpMkLst>
            <pc:docMk/>
            <pc:sldMk cId="2286557280" sldId="311"/>
            <ac:grpSpMk id="26" creationId="{4F568A02-6D89-1370-8117-A74902EC7A85}"/>
          </ac:grpSpMkLst>
        </pc:grpChg>
      </pc:sldChg>
      <pc:sldChg chg="addSp delSp modSp new del mod setBg modClrScheme chgLayout">
        <pc:chgData name="MOHD FIRDAUS BIN YAHAYA" userId="d64ec7ae-2618-4a4c-938c-98f5c38eaa81" providerId="ADAL" clId="{3FF3A525-9872-4DB1-99A2-8836708337BF}" dt="2023-02-20T05:29:34.909" v="1943" actId="47"/>
        <pc:sldMkLst>
          <pc:docMk/>
          <pc:sldMk cId="2395328014" sldId="312"/>
        </pc:sldMkLst>
        <pc:spChg chg="del">
          <ac:chgData name="MOHD FIRDAUS BIN YAHAYA" userId="d64ec7ae-2618-4a4c-938c-98f5c38eaa81" providerId="ADAL" clId="{3FF3A525-9872-4DB1-99A2-8836708337BF}" dt="2023-02-20T05:13:53.661" v="1799" actId="700"/>
          <ac:spMkLst>
            <pc:docMk/>
            <pc:sldMk cId="2395328014" sldId="312"/>
            <ac:spMk id="2" creationId="{8453E273-BB86-E244-0DE7-C22FAB749934}"/>
          </ac:spMkLst>
        </pc:spChg>
        <pc:spChg chg="del">
          <ac:chgData name="MOHD FIRDAUS BIN YAHAYA" userId="d64ec7ae-2618-4a4c-938c-98f5c38eaa81" providerId="ADAL" clId="{3FF3A525-9872-4DB1-99A2-8836708337BF}" dt="2023-02-20T05:13:53.661" v="1799" actId="700"/>
          <ac:spMkLst>
            <pc:docMk/>
            <pc:sldMk cId="2395328014" sldId="312"/>
            <ac:spMk id="3" creationId="{33617298-3D42-56BB-A1C4-1E0DD60771D2}"/>
          </ac:spMkLst>
        </pc:spChg>
        <pc:spChg chg="add">
          <ac:chgData name="MOHD FIRDAUS BIN YAHAYA" userId="d64ec7ae-2618-4a4c-938c-98f5c38eaa81" providerId="ADAL" clId="{3FF3A525-9872-4DB1-99A2-8836708337BF}" dt="2023-02-20T05:15:14.843" v="1805" actId="26606"/>
          <ac:spMkLst>
            <pc:docMk/>
            <pc:sldMk cId="2395328014" sldId="312"/>
            <ac:spMk id="10" creationId="{AB8C311F-7253-4AED-9701-7FC0708C41C7}"/>
          </ac:spMkLst>
        </pc:spChg>
        <pc:spChg chg="add">
          <ac:chgData name="MOHD FIRDAUS BIN YAHAYA" userId="d64ec7ae-2618-4a4c-938c-98f5c38eaa81" providerId="ADAL" clId="{3FF3A525-9872-4DB1-99A2-8836708337BF}" dt="2023-02-20T05:15:14.843" v="1805" actId="26606"/>
          <ac:spMkLst>
            <pc:docMk/>
            <pc:sldMk cId="2395328014" sldId="312"/>
            <ac:spMk id="12" creationId="{E2384209-CB15-4CDF-9D31-C44FD9A3F20D}"/>
          </ac:spMkLst>
        </pc:spChg>
        <pc:spChg chg="add">
          <ac:chgData name="MOHD FIRDAUS BIN YAHAYA" userId="d64ec7ae-2618-4a4c-938c-98f5c38eaa81" providerId="ADAL" clId="{3FF3A525-9872-4DB1-99A2-8836708337BF}" dt="2023-02-20T05:15:14.843" v="1805" actId="26606"/>
          <ac:spMkLst>
            <pc:docMk/>
            <pc:sldMk cId="2395328014" sldId="312"/>
            <ac:spMk id="14" creationId="{2633B3B5-CC90-43F0-8714-D31D1F3F0209}"/>
          </ac:spMkLst>
        </pc:spChg>
        <pc:spChg chg="add">
          <ac:chgData name="MOHD FIRDAUS BIN YAHAYA" userId="d64ec7ae-2618-4a4c-938c-98f5c38eaa81" providerId="ADAL" clId="{3FF3A525-9872-4DB1-99A2-8836708337BF}" dt="2023-02-20T05:15:14.843" v="1805" actId="26606"/>
          <ac:spMkLst>
            <pc:docMk/>
            <pc:sldMk cId="2395328014" sldId="312"/>
            <ac:spMk id="16" creationId="{A8D57A06-A426-446D-B02C-A2DC6B62E45E}"/>
          </ac:spMkLst>
        </pc:spChg>
        <pc:picChg chg="add del mod">
          <ac:chgData name="MOHD FIRDAUS BIN YAHAYA" userId="d64ec7ae-2618-4a4c-938c-98f5c38eaa81" providerId="ADAL" clId="{3FF3A525-9872-4DB1-99A2-8836708337BF}" dt="2023-02-20T05:15:22.049" v="1806" actId="478"/>
          <ac:picMkLst>
            <pc:docMk/>
            <pc:sldMk cId="2395328014" sldId="312"/>
            <ac:picMk id="5" creationId="{988A7664-23C3-924C-E42A-5F4F3BD274B0}"/>
          </ac:picMkLst>
        </pc:picChg>
        <pc:picChg chg="add del mod">
          <ac:chgData name="MOHD FIRDAUS BIN YAHAYA" userId="d64ec7ae-2618-4a4c-938c-98f5c38eaa81" providerId="ADAL" clId="{3FF3A525-9872-4DB1-99A2-8836708337BF}" dt="2023-02-20T05:15:51.231" v="1808" actId="478"/>
          <ac:picMkLst>
            <pc:docMk/>
            <pc:sldMk cId="2395328014" sldId="312"/>
            <ac:picMk id="7" creationId="{901B04EE-5617-75D2-A8FD-DD129C281759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9" creationId="{E0F4BB02-82B3-B143-C71B-ECCA2B180289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13" creationId="{A321CBC5-9CAD-4DF8-55D9-5F67A1302BE3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17" creationId="{520EEA80-B3A0-85EA-0382-D9F5BA17FD77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19" creationId="{9C021E5E-4DF2-AB7B-2108-654A95FD9237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21" creationId="{87DEE012-9ED9-4CB9-EFA3-6901E21376BC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23" creationId="{723B53BA-83E1-2322-6530-0B6F1859D9EE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25" creationId="{65DD11B9-E351-5675-4CA0-D9DED5748987}"/>
          </ac:picMkLst>
        </pc:picChg>
        <pc:picChg chg="add del mod modCrop">
          <ac:chgData name="MOHD FIRDAUS BIN YAHAYA" userId="d64ec7ae-2618-4a4c-938c-98f5c38eaa81" providerId="ADAL" clId="{3FF3A525-9872-4DB1-99A2-8836708337BF}" dt="2023-02-20T05:29:16.431" v="1936" actId="21"/>
          <ac:picMkLst>
            <pc:docMk/>
            <pc:sldMk cId="2395328014" sldId="312"/>
            <ac:picMk id="27" creationId="{BC8E48D3-C244-07BD-4EEC-1DB98BC8EDB1}"/>
          </ac:picMkLst>
        </pc:picChg>
      </pc:sldChg>
      <pc:sldChg chg="addSp delSp modSp add del mod setBg">
        <pc:chgData name="MOHD FIRDAUS BIN YAHAYA" userId="d64ec7ae-2618-4a4c-938c-98f5c38eaa81" providerId="ADAL" clId="{3FF3A525-9872-4DB1-99A2-8836708337BF}" dt="2023-02-20T05:29:33.326" v="1942" actId="47"/>
        <pc:sldMkLst>
          <pc:docMk/>
          <pc:sldMk cId="1366132572" sldId="313"/>
        </pc:sldMkLst>
        <pc:picChg chg="add del mod modCrop">
          <ac:chgData name="MOHD FIRDAUS BIN YAHAYA" userId="d64ec7ae-2618-4a4c-938c-98f5c38eaa81" providerId="ADAL" clId="{3FF3A525-9872-4DB1-99A2-8836708337BF}" dt="2023-02-20T05:29:27.107" v="1939" actId="21"/>
          <ac:picMkLst>
            <pc:docMk/>
            <pc:sldMk cId="1366132572" sldId="313"/>
            <ac:picMk id="3" creationId="{8E063166-8196-C301-5913-5E5FAFDE3EF8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9" creationId="{E0F4BB02-82B3-B143-C71B-ECCA2B180289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13" creationId="{A321CBC5-9CAD-4DF8-55D9-5F67A1302BE3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17" creationId="{520EEA80-B3A0-85EA-0382-D9F5BA17FD77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19" creationId="{9C021E5E-4DF2-AB7B-2108-654A95FD9237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21" creationId="{87DEE012-9ED9-4CB9-EFA3-6901E21376BC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23" creationId="{723B53BA-83E1-2322-6530-0B6F1859D9EE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25" creationId="{65DD11B9-E351-5675-4CA0-D9DED5748987}"/>
          </ac:picMkLst>
        </pc:picChg>
        <pc:picChg chg="del">
          <ac:chgData name="MOHD FIRDAUS BIN YAHAYA" userId="d64ec7ae-2618-4a4c-938c-98f5c38eaa81" providerId="ADAL" clId="{3FF3A525-9872-4DB1-99A2-8836708337BF}" dt="2023-02-20T05:28:21.249" v="1920" actId="478"/>
          <ac:picMkLst>
            <pc:docMk/>
            <pc:sldMk cId="1366132572" sldId="313"/>
            <ac:picMk id="27" creationId="{BC8E48D3-C244-07BD-4EEC-1DB98BC8EDB1}"/>
          </ac:picMkLst>
        </pc:picChg>
      </pc:sldChg>
      <pc:sldChg chg="addSp delSp modSp new mod ord setBg">
        <pc:chgData name="MOHD FIRDAUS BIN YAHAYA" userId="d64ec7ae-2618-4a4c-938c-98f5c38eaa81" providerId="ADAL" clId="{3FF3A525-9872-4DB1-99A2-8836708337BF}" dt="2023-02-26T04:25:15.854" v="4877"/>
        <pc:sldMkLst>
          <pc:docMk/>
          <pc:sldMk cId="3336006262" sldId="314"/>
        </pc:sldMkLst>
        <pc:spChg chg="add">
          <ac:chgData name="MOHD FIRDAUS BIN YAHAYA" userId="d64ec7ae-2618-4a4c-938c-98f5c38eaa81" providerId="ADAL" clId="{3FF3A525-9872-4DB1-99A2-8836708337BF}" dt="2023-02-20T07:01:49.641" v="2228" actId="26606"/>
          <ac:spMkLst>
            <pc:docMk/>
            <pc:sldMk cId="3336006262" sldId="314"/>
            <ac:spMk id="13" creationId="{2D2B266D-3625-4584-A5C3-7D3F672CFF30}"/>
          </ac:spMkLst>
        </pc:spChg>
        <pc:spChg chg="add">
          <ac:chgData name="MOHD FIRDAUS BIN YAHAYA" userId="d64ec7ae-2618-4a4c-938c-98f5c38eaa81" providerId="ADAL" clId="{3FF3A525-9872-4DB1-99A2-8836708337BF}" dt="2023-02-20T07:01:49.641" v="2228" actId="26606"/>
          <ac:spMkLst>
            <pc:docMk/>
            <pc:sldMk cId="3336006262" sldId="314"/>
            <ac:spMk id="14" creationId="{C463B99A-73EE-4FBB-B7C4-F9F9BCC25C65}"/>
          </ac:spMkLst>
        </pc:spChg>
        <pc:spChg chg="add">
          <ac:chgData name="MOHD FIRDAUS BIN YAHAYA" userId="d64ec7ae-2618-4a4c-938c-98f5c38eaa81" providerId="ADAL" clId="{3FF3A525-9872-4DB1-99A2-8836708337BF}" dt="2023-02-20T07:01:49.641" v="2228" actId="26606"/>
          <ac:spMkLst>
            <pc:docMk/>
            <pc:sldMk cId="3336006262" sldId="314"/>
            <ac:spMk id="15" creationId="{A5D2A5D1-BA0D-47D3-B051-DA7743C46E28}"/>
          </ac:spMkLst>
        </pc:spChg>
        <pc:spChg chg="add del">
          <ac:chgData name="MOHD FIRDAUS BIN YAHAYA" userId="d64ec7ae-2618-4a4c-938c-98f5c38eaa81" providerId="ADAL" clId="{3FF3A525-9872-4DB1-99A2-8836708337BF}" dt="2023-02-20T07:01:37.043" v="2227" actId="26606"/>
          <ac:spMkLst>
            <pc:docMk/>
            <pc:sldMk cId="3336006262" sldId="314"/>
            <ac:spMk id="16" creationId="{2D2B266D-3625-4584-A5C3-7D3F672CFF30}"/>
          </ac:spMkLst>
        </pc:spChg>
        <pc:spChg chg="add del">
          <ac:chgData name="MOHD FIRDAUS BIN YAHAYA" userId="d64ec7ae-2618-4a4c-938c-98f5c38eaa81" providerId="ADAL" clId="{3FF3A525-9872-4DB1-99A2-8836708337BF}" dt="2023-02-20T07:01:37.043" v="2227" actId="26606"/>
          <ac:spMkLst>
            <pc:docMk/>
            <pc:sldMk cId="3336006262" sldId="314"/>
            <ac:spMk id="18" creationId="{C463B99A-73EE-4FBB-B7C4-F9F9BCC25C65}"/>
          </ac:spMkLst>
        </pc:spChg>
        <pc:spChg chg="add del">
          <ac:chgData name="MOHD FIRDAUS BIN YAHAYA" userId="d64ec7ae-2618-4a4c-938c-98f5c38eaa81" providerId="ADAL" clId="{3FF3A525-9872-4DB1-99A2-8836708337BF}" dt="2023-02-20T07:01:37.043" v="2227" actId="26606"/>
          <ac:spMkLst>
            <pc:docMk/>
            <pc:sldMk cId="3336006262" sldId="314"/>
            <ac:spMk id="20" creationId="{A5D2A5D1-BA0D-47D3-B051-DA7743C46E28}"/>
          </ac:spMkLst>
        </pc:spChg>
        <pc:picChg chg="add mod ord">
          <ac:chgData name="MOHD FIRDAUS BIN YAHAYA" userId="d64ec7ae-2618-4a4c-938c-98f5c38eaa81" providerId="ADAL" clId="{3FF3A525-9872-4DB1-99A2-8836708337BF}" dt="2023-02-20T07:01:49.641" v="2228" actId="26606"/>
          <ac:picMkLst>
            <pc:docMk/>
            <pc:sldMk cId="3336006262" sldId="314"/>
            <ac:picMk id="2" creationId="{2ABF7186-9EBE-1F7D-C7E9-B9130B6A6BDE}"/>
          </ac:picMkLst>
        </pc:picChg>
        <pc:picChg chg="add mod">
          <ac:chgData name="MOHD FIRDAUS BIN YAHAYA" userId="d64ec7ae-2618-4a4c-938c-98f5c38eaa81" providerId="ADAL" clId="{3FF3A525-9872-4DB1-99A2-8836708337BF}" dt="2023-02-20T07:01:49.641" v="2228" actId="26606"/>
          <ac:picMkLst>
            <pc:docMk/>
            <pc:sldMk cId="3336006262" sldId="314"/>
            <ac:picMk id="3" creationId="{E9F16359-23A9-6A80-99FD-FA835C7AF37D}"/>
          </ac:picMkLst>
        </pc:picChg>
        <pc:picChg chg="add del mod">
          <ac:chgData name="MOHD FIRDAUS BIN YAHAYA" userId="d64ec7ae-2618-4a4c-938c-98f5c38eaa81" providerId="ADAL" clId="{3FF3A525-9872-4DB1-99A2-8836708337BF}" dt="2023-02-20T07:02:11.674" v="2232" actId="478"/>
          <ac:picMkLst>
            <pc:docMk/>
            <pc:sldMk cId="3336006262" sldId="314"/>
            <ac:picMk id="4" creationId="{96797913-F5CD-2D86-3846-24631BE6181A}"/>
          </ac:picMkLst>
        </pc:picChg>
        <pc:picChg chg="add del mod">
          <ac:chgData name="MOHD FIRDAUS BIN YAHAYA" userId="d64ec7ae-2618-4a4c-938c-98f5c38eaa81" providerId="ADAL" clId="{3FF3A525-9872-4DB1-99A2-8836708337BF}" dt="2023-02-20T05:50:21.749" v="2209" actId="21"/>
          <ac:picMkLst>
            <pc:docMk/>
            <pc:sldMk cId="3336006262" sldId="314"/>
            <ac:picMk id="5" creationId="{1AB78768-555F-652F-3535-EBAB5A7ECBB1}"/>
          </ac:picMkLst>
        </pc:picChg>
        <pc:picChg chg="add del mod ord">
          <ac:chgData name="MOHD FIRDAUS BIN YAHAYA" userId="d64ec7ae-2618-4a4c-938c-98f5c38eaa81" providerId="ADAL" clId="{3FF3A525-9872-4DB1-99A2-8836708337BF}" dt="2023-02-20T07:03:27.641" v="2248" actId="478"/>
          <ac:picMkLst>
            <pc:docMk/>
            <pc:sldMk cId="3336006262" sldId="314"/>
            <ac:picMk id="6" creationId="{7406DDD7-5134-FF5C-4B87-C3A58A6CF319}"/>
          </ac:picMkLst>
        </pc:picChg>
        <pc:picChg chg="add mod">
          <ac:chgData name="MOHD FIRDAUS BIN YAHAYA" userId="d64ec7ae-2618-4a4c-938c-98f5c38eaa81" providerId="ADAL" clId="{3FF3A525-9872-4DB1-99A2-8836708337BF}" dt="2023-02-20T07:01:49.641" v="2228" actId="26606"/>
          <ac:picMkLst>
            <pc:docMk/>
            <pc:sldMk cId="3336006262" sldId="314"/>
            <ac:picMk id="7" creationId="{27A9A406-536F-ED9F-0F21-78123D4F555F}"/>
          </ac:picMkLst>
        </pc:picChg>
        <pc:picChg chg="add del mod ord">
          <ac:chgData name="MOHD FIRDAUS BIN YAHAYA" userId="d64ec7ae-2618-4a4c-938c-98f5c38eaa81" providerId="ADAL" clId="{3FF3A525-9872-4DB1-99A2-8836708337BF}" dt="2023-02-20T07:03:09.337" v="2240" actId="478"/>
          <ac:picMkLst>
            <pc:docMk/>
            <pc:sldMk cId="3336006262" sldId="314"/>
            <ac:picMk id="8" creationId="{D37CE436-CD94-5C69-08F0-03E32366D77A}"/>
          </ac:picMkLst>
        </pc:picChg>
        <pc:picChg chg="add del mod">
          <ac:chgData name="MOHD FIRDAUS BIN YAHAYA" userId="d64ec7ae-2618-4a4c-938c-98f5c38eaa81" providerId="ADAL" clId="{3FF3A525-9872-4DB1-99A2-8836708337BF}" dt="2023-02-20T05:37:19.944" v="2057" actId="478"/>
          <ac:picMkLst>
            <pc:docMk/>
            <pc:sldMk cId="3336006262" sldId="314"/>
            <ac:picMk id="9" creationId="{BC406968-1FB0-4FB7-0134-BDC7FD37E995}"/>
          </ac:picMkLst>
        </pc:picChg>
        <pc:picChg chg="add mod modCrop">
          <ac:chgData name="MOHD FIRDAUS BIN YAHAYA" userId="d64ec7ae-2618-4a4c-938c-98f5c38eaa81" providerId="ADAL" clId="{3FF3A525-9872-4DB1-99A2-8836708337BF}" dt="2023-02-20T07:01:49.641" v="2228" actId="26606"/>
          <ac:picMkLst>
            <pc:docMk/>
            <pc:sldMk cId="3336006262" sldId="314"/>
            <ac:picMk id="11" creationId="{9CACEBDD-E649-A5C7-4114-2C690833DE1B}"/>
          </ac:picMkLst>
        </pc:picChg>
        <pc:picChg chg="add mod">
          <ac:chgData name="MOHD FIRDAUS BIN YAHAYA" userId="d64ec7ae-2618-4a4c-938c-98f5c38eaa81" providerId="ADAL" clId="{3FF3A525-9872-4DB1-99A2-8836708337BF}" dt="2023-02-20T07:02:20.684" v="2234" actId="14100"/>
          <ac:picMkLst>
            <pc:docMk/>
            <pc:sldMk cId="3336006262" sldId="314"/>
            <ac:picMk id="12" creationId="{14F5F74E-DD54-22E7-8351-6ED1CB606C7C}"/>
          </ac:picMkLst>
        </pc:picChg>
        <pc:picChg chg="add mod">
          <ac:chgData name="MOHD FIRDAUS BIN YAHAYA" userId="d64ec7ae-2618-4a4c-938c-98f5c38eaa81" providerId="ADAL" clId="{3FF3A525-9872-4DB1-99A2-8836708337BF}" dt="2023-02-20T07:03:47.646" v="2250" actId="1076"/>
          <ac:picMkLst>
            <pc:docMk/>
            <pc:sldMk cId="3336006262" sldId="314"/>
            <ac:picMk id="17" creationId="{CBD2D2F9-6737-CC1B-6A31-9C8A1F09F891}"/>
          </ac:picMkLst>
        </pc:picChg>
        <pc:picChg chg="add del mod">
          <ac:chgData name="MOHD FIRDAUS BIN YAHAYA" userId="d64ec7ae-2618-4a4c-938c-98f5c38eaa81" providerId="ADAL" clId="{3FF3A525-9872-4DB1-99A2-8836708337BF}" dt="2023-02-20T07:03:27.228" v="2247"/>
          <ac:picMkLst>
            <pc:docMk/>
            <pc:sldMk cId="3336006262" sldId="314"/>
            <ac:picMk id="19" creationId="{52887C24-BF74-B2ED-7831-CAAB8B9430D7}"/>
          </ac:picMkLst>
        </pc:picChg>
      </pc:sldChg>
      <pc:sldChg chg="addSp delSp modSp new mod ord">
        <pc:chgData name="MOHD FIRDAUS BIN YAHAYA" userId="d64ec7ae-2618-4a4c-938c-98f5c38eaa81" providerId="ADAL" clId="{3FF3A525-9872-4DB1-99A2-8836708337BF}" dt="2023-02-26T04:25:15.854" v="4877"/>
        <pc:sldMkLst>
          <pc:docMk/>
          <pc:sldMk cId="3557170592" sldId="315"/>
        </pc:sldMkLst>
        <pc:spChg chg="add mod ord">
          <ac:chgData name="MOHD FIRDAUS BIN YAHAYA" userId="d64ec7ae-2618-4a4c-938c-98f5c38eaa81" providerId="ADAL" clId="{3FF3A525-9872-4DB1-99A2-8836708337BF}" dt="2023-02-20T07:16:19.298" v="2537" actId="20577"/>
          <ac:spMkLst>
            <pc:docMk/>
            <pc:sldMk cId="3557170592" sldId="315"/>
            <ac:spMk id="26" creationId="{5F8F41D9-AB0C-FC21-35EB-3FCE43AF4A0C}"/>
          </ac:spMkLst>
        </pc:spChg>
        <pc:grpChg chg="add mod">
          <ac:chgData name="MOHD FIRDAUS BIN YAHAYA" userId="d64ec7ae-2618-4a4c-938c-98f5c38eaa81" providerId="ADAL" clId="{3FF3A525-9872-4DB1-99A2-8836708337BF}" dt="2023-02-20T07:12:01.962" v="2379" actId="1076"/>
          <ac:grpSpMkLst>
            <pc:docMk/>
            <pc:sldMk cId="3557170592" sldId="315"/>
            <ac:grpSpMk id="24" creationId="{65842DFF-268B-8526-A4F0-52EC3AFE6DF2}"/>
          </ac:grpSpMkLst>
        </pc:grpChg>
        <pc:picChg chg="add del mod">
          <ac:chgData name="MOHD FIRDAUS BIN YAHAYA" userId="d64ec7ae-2618-4a4c-938c-98f5c38eaa81" providerId="ADAL" clId="{3FF3A525-9872-4DB1-99A2-8836708337BF}" dt="2023-02-20T05:38:33.557" v="2081" actId="21"/>
          <ac:picMkLst>
            <pc:docMk/>
            <pc:sldMk cId="3557170592" sldId="315"/>
            <ac:picMk id="2" creationId="{0E77C304-B8AE-AF87-DD3A-1D6DFE8BB78B}"/>
          </ac:picMkLst>
        </pc:picChg>
        <pc:picChg chg="add del mod modCrop">
          <ac:chgData name="MOHD FIRDAUS BIN YAHAYA" userId="d64ec7ae-2618-4a4c-938c-98f5c38eaa81" providerId="ADAL" clId="{3FF3A525-9872-4DB1-99A2-8836708337BF}" dt="2023-02-20T07:02:03.484" v="2229" actId="21"/>
          <ac:picMkLst>
            <pc:docMk/>
            <pc:sldMk cId="3557170592" sldId="315"/>
            <ac:picMk id="4" creationId="{EF87EA64-3889-A391-3C3C-D062ADE9F87B}"/>
          </ac:picMkLst>
        </pc:picChg>
        <pc:picChg chg="add mod modCrop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6" creationId="{2B170178-2C27-54AF-C6BE-DE5C4201D10F}"/>
          </ac:picMkLst>
        </pc:picChg>
        <pc:picChg chg="add mod modCrop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8" creationId="{98456557-69A2-EA0A-DBF5-2574F3BFCA90}"/>
          </ac:picMkLst>
        </pc:picChg>
        <pc:picChg chg="add del mod modCrop">
          <ac:chgData name="MOHD FIRDAUS BIN YAHAYA" userId="d64ec7ae-2618-4a4c-938c-98f5c38eaa81" providerId="ADAL" clId="{3FF3A525-9872-4DB1-99A2-8836708337BF}" dt="2023-02-20T05:38:33.557" v="2081" actId="21"/>
          <ac:picMkLst>
            <pc:docMk/>
            <pc:sldMk cId="3557170592" sldId="315"/>
            <ac:picMk id="10" creationId="{29C9BD52-162C-78E8-2FC8-22517AAF4266}"/>
          </ac:picMkLst>
        </pc:picChg>
        <pc:picChg chg="add mod modCrop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12" creationId="{94FAD05B-D747-16E2-F9D2-B19192C8118B}"/>
          </ac:picMkLst>
        </pc:picChg>
        <pc:picChg chg="add del mod modCrop">
          <ac:chgData name="MOHD FIRDAUS BIN YAHAYA" userId="d64ec7ae-2618-4a4c-938c-98f5c38eaa81" providerId="ADAL" clId="{3FF3A525-9872-4DB1-99A2-8836708337BF}" dt="2023-02-20T05:48:21.324" v="2188" actId="21"/>
          <ac:picMkLst>
            <pc:docMk/>
            <pc:sldMk cId="3557170592" sldId="315"/>
            <ac:picMk id="14" creationId="{7FFD7D3E-490F-7645-1C13-848C4492EC0C}"/>
          </ac:picMkLst>
        </pc:picChg>
        <pc:picChg chg="add mod modCrop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16" creationId="{87144AA2-BDB3-805F-B5A1-9FE52BBB4740}"/>
          </ac:picMkLst>
        </pc:picChg>
        <pc:picChg chg="add mod ord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17" creationId="{2A126788-276D-B5BE-265B-64333B8DEF60}"/>
          </ac:picMkLst>
        </pc:picChg>
        <pc:picChg chg="add mod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18" creationId="{1F9E22F6-B6A6-2593-5D57-2B9357CA63E4}"/>
          </ac:picMkLst>
        </pc:picChg>
        <pc:picChg chg="add mod ord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19" creationId="{58F147D5-E72C-320F-4FC4-07C8F32168B8}"/>
          </ac:picMkLst>
        </pc:picChg>
        <pc:picChg chg="add mod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20" creationId="{13BBA41B-8597-A512-3BBD-51C591F269F1}"/>
          </ac:picMkLst>
        </pc:picChg>
        <pc:picChg chg="add mod ord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21" creationId="{FBDF892A-8C31-6318-C274-034DCDD540CF}"/>
          </ac:picMkLst>
        </pc:picChg>
        <pc:picChg chg="add mod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22" creationId="{44C51B4A-B47E-795D-176B-EAAEA7B1B71F}"/>
          </ac:picMkLst>
        </pc:picChg>
        <pc:picChg chg="add mod ord">
          <ac:chgData name="MOHD FIRDAUS BIN YAHAYA" userId="d64ec7ae-2618-4a4c-938c-98f5c38eaa81" providerId="ADAL" clId="{3FF3A525-9872-4DB1-99A2-8836708337BF}" dt="2023-02-20T07:10:11.452" v="2317" actId="164"/>
          <ac:picMkLst>
            <pc:docMk/>
            <pc:sldMk cId="3557170592" sldId="315"/>
            <ac:picMk id="23" creationId="{9EA4F0F5-737D-C522-5F00-3121D4C5AB28}"/>
          </ac:picMkLst>
        </pc:picChg>
        <pc:picChg chg="add del mod">
          <ac:chgData name="MOHD FIRDAUS BIN YAHAYA" userId="d64ec7ae-2618-4a4c-938c-98f5c38eaa81" providerId="ADAL" clId="{3FF3A525-9872-4DB1-99A2-8836708337BF}" dt="2023-02-20T07:10:32.425" v="2322" actId="478"/>
          <ac:picMkLst>
            <pc:docMk/>
            <pc:sldMk cId="3557170592" sldId="315"/>
            <ac:picMk id="25" creationId="{EC577370-BFDB-D5CC-3822-FE4AB691976C}"/>
          </ac:picMkLst>
        </pc:picChg>
      </pc:sldChg>
      <pc:sldChg chg="addSp delSp modSp new mod ord">
        <pc:chgData name="MOHD FIRDAUS BIN YAHAYA" userId="d64ec7ae-2618-4a4c-938c-98f5c38eaa81" providerId="ADAL" clId="{3FF3A525-9872-4DB1-99A2-8836708337BF}" dt="2023-02-26T04:25:15.854" v="4877"/>
        <pc:sldMkLst>
          <pc:docMk/>
          <pc:sldMk cId="3354339784" sldId="316"/>
        </pc:sldMkLst>
        <pc:picChg chg="add mod modCrop">
          <ac:chgData name="MOHD FIRDAUS BIN YAHAYA" userId="d64ec7ae-2618-4a4c-938c-98f5c38eaa81" providerId="ADAL" clId="{3FF3A525-9872-4DB1-99A2-8836708337BF}" dt="2023-02-20T07:06:24.588" v="2256" actId="1076"/>
          <ac:picMkLst>
            <pc:docMk/>
            <pc:sldMk cId="3354339784" sldId="316"/>
            <ac:picMk id="3" creationId="{AA407897-704E-5BE3-C884-85B812DB1BA2}"/>
          </ac:picMkLst>
        </pc:picChg>
        <pc:picChg chg="add del mod">
          <ac:chgData name="MOHD FIRDAUS BIN YAHAYA" userId="d64ec7ae-2618-4a4c-938c-98f5c38eaa81" providerId="ADAL" clId="{3FF3A525-9872-4DB1-99A2-8836708337BF}" dt="2023-02-20T05:33:07.296" v="1994" actId="478"/>
          <ac:picMkLst>
            <pc:docMk/>
            <pc:sldMk cId="3354339784" sldId="316"/>
            <ac:picMk id="5" creationId="{ECEBEEBC-A44E-E52E-CAC0-095D9E476147}"/>
          </ac:picMkLst>
        </pc:picChg>
        <pc:picChg chg="add mod modCrop">
          <ac:chgData name="MOHD FIRDAUS BIN YAHAYA" userId="d64ec7ae-2618-4a4c-938c-98f5c38eaa81" providerId="ADAL" clId="{3FF3A525-9872-4DB1-99A2-8836708337BF}" dt="2023-02-20T07:06:23.897" v="2255" actId="1076"/>
          <ac:picMkLst>
            <pc:docMk/>
            <pc:sldMk cId="3354339784" sldId="316"/>
            <ac:picMk id="7" creationId="{62E270CB-E10F-FD3A-7ED3-429B517D2697}"/>
          </ac:picMkLst>
        </pc:picChg>
        <pc:picChg chg="add mod modCrop">
          <ac:chgData name="MOHD FIRDAUS BIN YAHAYA" userId="d64ec7ae-2618-4a4c-938c-98f5c38eaa81" providerId="ADAL" clId="{3FF3A525-9872-4DB1-99A2-8836708337BF}" dt="2023-02-20T07:06:23" v="2254" actId="1076"/>
          <ac:picMkLst>
            <pc:docMk/>
            <pc:sldMk cId="3354339784" sldId="316"/>
            <ac:picMk id="9" creationId="{91130A80-AC15-9FB7-6B31-D8E0B7D9ADC4}"/>
          </ac:picMkLst>
        </pc:picChg>
        <pc:picChg chg="add mod">
          <ac:chgData name="MOHD FIRDAUS BIN YAHAYA" userId="d64ec7ae-2618-4a4c-938c-98f5c38eaa81" providerId="ADAL" clId="{3FF3A525-9872-4DB1-99A2-8836708337BF}" dt="2023-02-20T07:06:21.881" v="2253" actId="1076"/>
          <ac:picMkLst>
            <pc:docMk/>
            <pc:sldMk cId="3354339784" sldId="316"/>
            <ac:picMk id="10" creationId="{9F1FB26B-CBB0-2875-931F-DF5CD545ED57}"/>
          </ac:picMkLst>
        </pc:picChg>
        <pc:picChg chg="add del mod modCrop">
          <ac:chgData name="MOHD FIRDAUS BIN YAHAYA" userId="d64ec7ae-2618-4a4c-938c-98f5c38eaa81" providerId="ADAL" clId="{3FF3A525-9872-4DB1-99A2-8836708337BF}" dt="2023-02-20T05:49:45.988" v="2206" actId="21"/>
          <ac:picMkLst>
            <pc:docMk/>
            <pc:sldMk cId="3354339784" sldId="316"/>
            <ac:picMk id="12" creationId="{5CE7E79C-8290-1F99-1294-7E7D05E2EAD0}"/>
          </ac:picMkLst>
        </pc:picChg>
        <pc:picChg chg="add mod">
          <ac:chgData name="MOHD FIRDAUS BIN YAHAYA" userId="d64ec7ae-2618-4a4c-938c-98f5c38eaa81" providerId="ADAL" clId="{3FF3A525-9872-4DB1-99A2-8836708337BF}" dt="2023-02-20T07:06:20.730" v="2252" actId="1076"/>
          <ac:picMkLst>
            <pc:docMk/>
            <pc:sldMk cId="3354339784" sldId="316"/>
            <ac:picMk id="13" creationId="{5599E5B9-2F14-19FA-7CA9-21AD58AC2931}"/>
          </ac:picMkLst>
        </pc:picChg>
      </pc:sldChg>
      <pc:sldChg chg="addSp delSp modSp new mod ord">
        <pc:chgData name="MOHD FIRDAUS BIN YAHAYA" userId="d64ec7ae-2618-4a4c-938c-98f5c38eaa81" providerId="ADAL" clId="{3FF3A525-9872-4DB1-99A2-8836708337BF}" dt="2023-02-26T04:25:15.854" v="4877"/>
        <pc:sldMkLst>
          <pc:docMk/>
          <pc:sldMk cId="3237357398" sldId="317"/>
        </pc:sldMkLst>
        <pc:picChg chg="add mod">
          <ac:chgData name="MOHD FIRDAUS BIN YAHAYA" userId="d64ec7ae-2618-4a4c-938c-98f5c38eaa81" providerId="ADAL" clId="{3FF3A525-9872-4DB1-99A2-8836708337BF}" dt="2023-02-20T07:07:24.151" v="2267" actId="1076"/>
          <ac:picMkLst>
            <pc:docMk/>
            <pc:sldMk cId="3237357398" sldId="317"/>
            <ac:picMk id="2" creationId="{C9DAAE99-AE36-2ED4-9384-B5121EAA73BD}"/>
          </ac:picMkLst>
        </pc:picChg>
        <pc:picChg chg="add mod">
          <ac:chgData name="MOHD FIRDAUS BIN YAHAYA" userId="d64ec7ae-2618-4a4c-938c-98f5c38eaa81" providerId="ADAL" clId="{3FF3A525-9872-4DB1-99A2-8836708337BF}" dt="2023-02-20T07:07:24.151" v="2267" actId="1076"/>
          <ac:picMkLst>
            <pc:docMk/>
            <pc:sldMk cId="3237357398" sldId="317"/>
            <ac:picMk id="3" creationId="{721D5227-F3A0-26BF-6F52-C87C14155B92}"/>
          </ac:picMkLst>
        </pc:picChg>
        <pc:picChg chg="add mod modCrop">
          <ac:chgData name="MOHD FIRDAUS BIN YAHAYA" userId="d64ec7ae-2618-4a4c-938c-98f5c38eaa81" providerId="ADAL" clId="{3FF3A525-9872-4DB1-99A2-8836708337BF}" dt="2023-02-20T07:07:24.151" v="2267" actId="1076"/>
          <ac:picMkLst>
            <pc:docMk/>
            <pc:sldMk cId="3237357398" sldId="317"/>
            <ac:picMk id="5" creationId="{7762C179-EA32-D4BF-FD5D-DD32AFF07867}"/>
          </ac:picMkLst>
        </pc:picChg>
        <pc:picChg chg="add mod modCrop">
          <ac:chgData name="MOHD FIRDAUS BIN YAHAYA" userId="d64ec7ae-2618-4a4c-938c-98f5c38eaa81" providerId="ADAL" clId="{3FF3A525-9872-4DB1-99A2-8836708337BF}" dt="2023-02-20T07:07:24.151" v="2267" actId="1076"/>
          <ac:picMkLst>
            <pc:docMk/>
            <pc:sldMk cId="3237357398" sldId="317"/>
            <ac:picMk id="7" creationId="{4CC7B1D6-4E20-9BDA-E3A7-1EFD97E0741D}"/>
          </ac:picMkLst>
        </pc:picChg>
        <pc:picChg chg="add mod modCrop">
          <ac:chgData name="MOHD FIRDAUS BIN YAHAYA" userId="d64ec7ae-2618-4a4c-938c-98f5c38eaa81" providerId="ADAL" clId="{3FF3A525-9872-4DB1-99A2-8836708337BF}" dt="2023-02-20T07:07:24.151" v="2267" actId="1076"/>
          <ac:picMkLst>
            <pc:docMk/>
            <pc:sldMk cId="3237357398" sldId="317"/>
            <ac:picMk id="9" creationId="{337C799B-47A1-E7BB-1D29-F2C18A41F528}"/>
          </ac:picMkLst>
        </pc:picChg>
        <pc:picChg chg="add del mod modCrop">
          <ac:chgData name="MOHD FIRDAUS BIN YAHAYA" userId="d64ec7ae-2618-4a4c-938c-98f5c38eaa81" providerId="ADAL" clId="{3FF3A525-9872-4DB1-99A2-8836708337BF}" dt="2023-02-20T05:47:27.982" v="2178" actId="21"/>
          <ac:picMkLst>
            <pc:docMk/>
            <pc:sldMk cId="3237357398" sldId="317"/>
            <ac:picMk id="11" creationId="{F5AD31F9-6E52-BCD1-6B87-EF2A5414D8FB}"/>
          </ac:picMkLst>
        </pc:picChg>
      </pc:sldChg>
      <pc:sldChg chg="addSp delSp modSp new mod ord setBg setClrOvrMap">
        <pc:chgData name="MOHD FIRDAUS BIN YAHAYA" userId="d64ec7ae-2618-4a4c-938c-98f5c38eaa81" providerId="ADAL" clId="{3FF3A525-9872-4DB1-99A2-8836708337BF}" dt="2023-02-26T04:25:15.854" v="4877"/>
        <pc:sldMkLst>
          <pc:docMk/>
          <pc:sldMk cId="2240549576" sldId="318"/>
        </pc:sldMkLst>
        <pc:spChg chg="mod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2" creationId="{00752613-3441-D983-1A2C-AF5749BED9B0}"/>
          </ac:spMkLst>
        </pc:spChg>
        <pc:spChg chg="add del mod">
          <ac:chgData name="MOHD FIRDAUS BIN YAHAYA" userId="d64ec7ae-2618-4a4c-938c-98f5c38eaa81" providerId="ADAL" clId="{3FF3A525-9872-4DB1-99A2-8836708337BF}" dt="2023-02-20T07:16:43.207" v="2553" actId="26606"/>
          <ac:spMkLst>
            <pc:docMk/>
            <pc:sldMk cId="2240549576" sldId="318"/>
            <ac:spMk id="3" creationId="{1016B935-2845-DBA3-069A-DA289D2B84A5}"/>
          </ac:spMkLst>
        </pc:spChg>
        <pc:spChg chg="add del">
          <ac:chgData name="MOHD FIRDAUS BIN YAHAYA" userId="d64ec7ae-2618-4a4c-938c-98f5c38eaa81" providerId="ADAL" clId="{3FF3A525-9872-4DB1-99A2-8836708337BF}" dt="2023-02-20T07:16:37.538" v="2542" actId="26606"/>
          <ac:spMkLst>
            <pc:docMk/>
            <pc:sldMk cId="2240549576" sldId="318"/>
            <ac:spMk id="9" creationId="{B819A166-7571-4003-A6B8-B62034C3ED30}"/>
          </ac:spMkLst>
        </pc:spChg>
        <pc:spChg chg="add del">
          <ac:chgData name="MOHD FIRDAUS BIN YAHAYA" userId="d64ec7ae-2618-4a4c-938c-98f5c38eaa81" providerId="ADAL" clId="{3FF3A525-9872-4DB1-99A2-8836708337BF}" dt="2023-02-20T07:16:43.191" v="2552" actId="26606"/>
          <ac:spMkLst>
            <pc:docMk/>
            <pc:sldMk cId="2240549576" sldId="318"/>
            <ac:spMk id="13" creationId="{A580F890-B085-4E95-96AA-55AEBEC5CE6E}"/>
          </ac:spMkLst>
        </pc:spChg>
        <pc:spChg chg="add del">
          <ac:chgData name="MOHD FIRDAUS BIN YAHAYA" userId="d64ec7ae-2618-4a4c-938c-98f5c38eaa81" providerId="ADAL" clId="{3FF3A525-9872-4DB1-99A2-8836708337BF}" dt="2023-02-20T07:16:38.886" v="2544" actId="26606"/>
          <ac:spMkLst>
            <pc:docMk/>
            <pc:sldMk cId="2240549576" sldId="318"/>
            <ac:spMk id="14" creationId="{5C8908E2-EE49-44D2-9428-A28D2312A8D5}"/>
          </ac:spMkLst>
        </pc:spChg>
        <pc:spChg chg="add del">
          <ac:chgData name="MOHD FIRDAUS BIN YAHAYA" userId="d64ec7ae-2618-4a4c-938c-98f5c38eaa81" providerId="ADAL" clId="{3FF3A525-9872-4DB1-99A2-8836708337BF}" dt="2023-02-20T07:16:38.886" v="2544" actId="26606"/>
          <ac:spMkLst>
            <pc:docMk/>
            <pc:sldMk cId="2240549576" sldId="318"/>
            <ac:spMk id="15" creationId="{7449A6C7-D15F-4AA5-BFA5-71A404B47016}"/>
          </ac:spMkLst>
        </pc:spChg>
        <pc:spChg chg="add del">
          <ac:chgData name="MOHD FIRDAUS BIN YAHAYA" userId="d64ec7ae-2618-4a4c-938c-98f5c38eaa81" providerId="ADAL" clId="{3FF3A525-9872-4DB1-99A2-8836708337BF}" dt="2023-02-20T07:16:38.886" v="2544" actId="26606"/>
          <ac:spMkLst>
            <pc:docMk/>
            <pc:sldMk cId="2240549576" sldId="318"/>
            <ac:spMk id="17" creationId="{ED888B23-07FA-482A-96DF-47E31AF1A603}"/>
          </ac:spMkLst>
        </pc:spChg>
        <pc:spChg chg="add del">
          <ac:chgData name="MOHD FIRDAUS BIN YAHAYA" userId="d64ec7ae-2618-4a4c-938c-98f5c38eaa81" providerId="ADAL" clId="{3FF3A525-9872-4DB1-99A2-8836708337BF}" dt="2023-02-20T07:16:39.637" v="2546" actId="26606"/>
          <ac:spMkLst>
            <pc:docMk/>
            <pc:sldMk cId="2240549576" sldId="318"/>
            <ac:spMk id="19" creationId="{9DBC8166-481C-4473-95F5-9A5B9073B7F1}"/>
          </ac:spMkLst>
        </pc:spChg>
        <pc:spChg chg="add del">
          <ac:chgData name="MOHD FIRDAUS BIN YAHAYA" userId="d64ec7ae-2618-4a4c-938c-98f5c38eaa81" providerId="ADAL" clId="{3FF3A525-9872-4DB1-99A2-8836708337BF}" dt="2023-02-20T07:16:39.637" v="2546" actId="26606"/>
          <ac:spMkLst>
            <pc:docMk/>
            <pc:sldMk cId="2240549576" sldId="318"/>
            <ac:spMk id="20" creationId="{A5A5CE6E-90AF-4D43-A014-1F9EC83EB93D}"/>
          </ac:spMkLst>
        </pc:spChg>
        <pc:spChg chg="add del">
          <ac:chgData name="MOHD FIRDAUS BIN YAHAYA" userId="d64ec7ae-2618-4a4c-938c-98f5c38eaa81" providerId="ADAL" clId="{3FF3A525-9872-4DB1-99A2-8836708337BF}" dt="2023-02-20T07:16:40.790" v="2548" actId="26606"/>
          <ac:spMkLst>
            <pc:docMk/>
            <pc:sldMk cId="2240549576" sldId="318"/>
            <ac:spMk id="23" creationId="{5C8908E2-EE49-44D2-9428-A28D2312A8D5}"/>
          </ac:spMkLst>
        </pc:spChg>
        <pc:spChg chg="add del">
          <ac:chgData name="MOHD FIRDAUS BIN YAHAYA" userId="d64ec7ae-2618-4a4c-938c-98f5c38eaa81" providerId="ADAL" clId="{3FF3A525-9872-4DB1-99A2-8836708337BF}" dt="2023-02-20T07:16:40.790" v="2548" actId="26606"/>
          <ac:spMkLst>
            <pc:docMk/>
            <pc:sldMk cId="2240549576" sldId="318"/>
            <ac:spMk id="25" creationId="{7449A6C7-D15F-4AA5-BFA5-71A404B47016}"/>
          </ac:spMkLst>
        </pc:spChg>
        <pc:spChg chg="add del">
          <ac:chgData name="MOHD FIRDAUS BIN YAHAYA" userId="d64ec7ae-2618-4a4c-938c-98f5c38eaa81" providerId="ADAL" clId="{3FF3A525-9872-4DB1-99A2-8836708337BF}" dt="2023-02-20T07:16:40.790" v="2548" actId="26606"/>
          <ac:spMkLst>
            <pc:docMk/>
            <pc:sldMk cId="2240549576" sldId="318"/>
            <ac:spMk id="26" creationId="{ED888B23-07FA-482A-96DF-47E31AF1A603}"/>
          </ac:spMkLst>
        </pc:spChg>
        <pc:spChg chg="add del">
          <ac:chgData name="MOHD FIRDAUS BIN YAHAYA" userId="d64ec7ae-2618-4a4c-938c-98f5c38eaa81" providerId="ADAL" clId="{3FF3A525-9872-4DB1-99A2-8836708337BF}" dt="2023-02-20T07:16:42.210" v="2550" actId="26606"/>
          <ac:spMkLst>
            <pc:docMk/>
            <pc:sldMk cId="2240549576" sldId="318"/>
            <ac:spMk id="29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0T07:16:42.210" v="2550" actId="26606"/>
          <ac:spMkLst>
            <pc:docMk/>
            <pc:sldMk cId="2240549576" sldId="318"/>
            <ac:spMk id="30" creationId="{2E80C965-DB6D-4F81-9E9E-B027384D0BD6}"/>
          </ac:spMkLst>
        </pc:spChg>
        <pc:spChg chg="add del">
          <ac:chgData name="MOHD FIRDAUS BIN YAHAYA" userId="d64ec7ae-2618-4a4c-938c-98f5c38eaa81" providerId="ADAL" clId="{3FF3A525-9872-4DB1-99A2-8836708337BF}" dt="2023-02-20T07:16:42.210" v="2550" actId="26606"/>
          <ac:spMkLst>
            <pc:docMk/>
            <pc:sldMk cId="2240549576" sldId="318"/>
            <ac:spMk id="31" creationId="{A580F890-B085-4E95-96AA-55AEBEC5CE6E}"/>
          </ac:spMkLst>
        </pc:spChg>
        <pc:spChg chg="add del">
          <ac:chgData name="MOHD FIRDAUS BIN YAHAYA" userId="d64ec7ae-2618-4a4c-938c-98f5c38eaa81" providerId="ADAL" clId="{3FF3A525-9872-4DB1-99A2-8836708337BF}" dt="2023-02-20T07:16:42.210" v="2550" actId="26606"/>
          <ac:spMkLst>
            <pc:docMk/>
            <pc:sldMk cId="2240549576" sldId="318"/>
            <ac:spMk id="32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0T07:16:42.210" v="2550" actId="26606"/>
          <ac:spMkLst>
            <pc:docMk/>
            <pc:sldMk cId="2240549576" sldId="318"/>
            <ac:spMk id="33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0T07:16:43.191" v="2552" actId="26606"/>
          <ac:spMkLst>
            <pc:docMk/>
            <pc:sldMk cId="2240549576" sldId="318"/>
            <ac:spMk id="36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0T07:16:43.191" v="2552" actId="26606"/>
          <ac:spMkLst>
            <pc:docMk/>
            <pc:sldMk cId="2240549576" sldId="318"/>
            <ac:spMk id="37" creationId="{2E80C965-DB6D-4F81-9E9E-B027384D0BD6}"/>
          </ac:spMkLst>
        </pc:spChg>
        <pc:spChg chg="add del">
          <ac:chgData name="MOHD FIRDAUS BIN YAHAYA" userId="d64ec7ae-2618-4a4c-938c-98f5c38eaa81" providerId="ADAL" clId="{3FF3A525-9872-4DB1-99A2-8836708337BF}" dt="2023-02-20T07:16:43.191" v="2552" actId="26606"/>
          <ac:spMkLst>
            <pc:docMk/>
            <pc:sldMk cId="2240549576" sldId="318"/>
            <ac:spMk id="38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0T07:16:43.191" v="2552" actId="26606"/>
          <ac:spMkLst>
            <pc:docMk/>
            <pc:sldMk cId="2240549576" sldId="318"/>
            <ac:spMk id="39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42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43" creationId="{2E80C965-DB6D-4F81-9E9E-B027384D0BD6}"/>
          </ac:spMkLst>
        </pc:spChg>
        <pc:spChg chg="add del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44" creationId="{A580F890-B085-4E95-96AA-55AEBEC5CE6E}"/>
          </ac:spMkLst>
        </pc:spChg>
        <pc:spChg chg="add del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45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46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0T07:17:24.108" v="2556" actId="26606"/>
          <ac:spMkLst>
            <pc:docMk/>
            <pc:sldMk cId="2240549576" sldId="318"/>
            <ac:spMk id="52" creationId="{9B76D444-2756-434F-AE61-96D69830C13E}"/>
          </ac:spMkLst>
        </pc:spChg>
        <pc:spChg chg="add del">
          <ac:chgData name="MOHD FIRDAUS BIN YAHAYA" userId="d64ec7ae-2618-4a4c-938c-98f5c38eaa81" providerId="ADAL" clId="{3FF3A525-9872-4DB1-99A2-8836708337BF}" dt="2023-02-20T07:17:25.399" v="2558" actId="26606"/>
          <ac:spMkLst>
            <pc:docMk/>
            <pc:sldMk cId="2240549576" sldId="318"/>
            <ac:spMk id="56" creationId="{45D37F4E-DDB4-456B-97E0-9937730A039F}"/>
          </ac:spMkLst>
        </pc:spChg>
        <pc:spChg chg="add del">
          <ac:chgData name="MOHD FIRDAUS BIN YAHAYA" userId="d64ec7ae-2618-4a4c-938c-98f5c38eaa81" providerId="ADAL" clId="{3FF3A525-9872-4DB1-99A2-8836708337BF}" dt="2023-02-20T07:17:25.399" v="2558" actId="26606"/>
          <ac:spMkLst>
            <pc:docMk/>
            <pc:sldMk cId="2240549576" sldId="318"/>
            <ac:spMk id="57" creationId="{B2DD41CD-8F47-4F56-AD12-4E2FF7696987}"/>
          </ac:spMkLst>
        </pc:spChg>
        <pc:spChg chg="add del">
          <ac:chgData name="MOHD FIRDAUS BIN YAHAYA" userId="d64ec7ae-2618-4a4c-938c-98f5c38eaa81" providerId="ADAL" clId="{3FF3A525-9872-4DB1-99A2-8836708337BF}" dt="2023-02-20T07:17:26.939" v="2560" actId="26606"/>
          <ac:spMkLst>
            <pc:docMk/>
            <pc:sldMk cId="2240549576" sldId="318"/>
            <ac:spMk id="59" creationId="{B7694FDC-A66D-47C8-B5A5-E5FEE8256F08}"/>
          </ac:spMkLst>
        </pc:spChg>
        <pc:spChg chg="add del">
          <ac:chgData name="MOHD FIRDAUS BIN YAHAYA" userId="d64ec7ae-2618-4a4c-938c-98f5c38eaa81" providerId="ADAL" clId="{3FF3A525-9872-4DB1-99A2-8836708337BF}" dt="2023-02-20T07:17:26.939" v="2560" actId="26606"/>
          <ac:spMkLst>
            <pc:docMk/>
            <pc:sldMk cId="2240549576" sldId="318"/>
            <ac:spMk id="60" creationId="{C3F69AFD-BDEB-4A68-B6CE-073AB5E449B4}"/>
          </ac:spMkLst>
        </pc:spChg>
        <pc:spChg chg="add del">
          <ac:chgData name="MOHD FIRDAUS BIN YAHAYA" userId="d64ec7ae-2618-4a4c-938c-98f5c38eaa81" providerId="ADAL" clId="{3FF3A525-9872-4DB1-99A2-8836708337BF}" dt="2023-02-20T07:17:31.092" v="2562" actId="26606"/>
          <ac:spMkLst>
            <pc:docMk/>
            <pc:sldMk cId="2240549576" sldId="318"/>
            <ac:spMk id="62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0T07:17:32.074" v="2564" actId="26606"/>
          <ac:spMkLst>
            <pc:docMk/>
            <pc:sldMk cId="2240549576" sldId="318"/>
            <ac:spMk id="68" creationId="{FF0330B1-AAAC-427D-8A95-40380162BC65}"/>
          </ac:spMkLst>
        </pc:spChg>
        <pc:spChg chg="add del">
          <ac:chgData name="MOHD FIRDAUS BIN YAHAYA" userId="d64ec7ae-2618-4a4c-938c-98f5c38eaa81" providerId="ADAL" clId="{3FF3A525-9872-4DB1-99A2-8836708337BF}" dt="2023-02-20T07:17:34.239" v="2566" actId="26606"/>
          <ac:spMkLst>
            <pc:docMk/>
            <pc:sldMk cId="2240549576" sldId="318"/>
            <ac:spMk id="70" creationId="{5DD103AA-7536-490B-973F-73CA63A7ED09}"/>
          </ac:spMkLst>
        </pc:spChg>
        <pc:spChg chg="add del">
          <ac:chgData name="MOHD FIRDAUS BIN YAHAYA" userId="d64ec7ae-2618-4a4c-938c-98f5c38eaa81" providerId="ADAL" clId="{3FF3A525-9872-4DB1-99A2-8836708337BF}" dt="2023-02-20T07:17:36.409" v="2568" actId="26606"/>
          <ac:spMkLst>
            <pc:docMk/>
            <pc:sldMk cId="2240549576" sldId="318"/>
            <ac:spMk id="72" creationId="{A440A548-C0D4-4418-940E-EDC2F1D9A599}"/>
          </ac:spMkLst>
        </pc:spChg>
        <pc:spChg chg="add del">
          <ac:chgData name="MOHD FIRDAUS BIN YAHAYA" userId="d64ec7ae-2618-4a4c-938c-98f5c38eaa81" providerId="ADAL" clId="{3FF3A525-9872-4DB1-99A2-8836708337BF}" dt="2023-02-20T07:17:36.409" v="2568" actId="26606"/>
          <ac:spMkLst>
            <pc:docMk/>
            <pc:sldMk cId="2240549576" sldId="318"/>
            <ac:spMk id="73" creationId="{E708B267-8CD2-4684-A57B-9F1070769203}"/>
          </ac:spMkLst>
        </pc:spChg>
        <pc:spChg chg="add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79" creationId="{B7694FDC-A66D-47C8-B5A5-E5FEE8256F08}"/>
          </ac:spMkLst>
        </pc:spChg>
        <pc:spChg chg="add">
          <ac:chgData name="MOHD FIRDAUS BIN YAHAYA" userId="d64ec7ae-2618-4a4c-938c-98f5c38eaa81" providerId="ADAL" clId="{3FF3A525-9872-4DB1-99A2-8836708337BF}" dt="2023-02-20T07:17:36.461" v="2569" actId="26606"/>
          <ac:spMkLst>
            <pc:docMk/>
            <pc:sldMk cId="2240549576" sldId="318"/>
            <ac:spMk id="80" creationId="{C3F69AFD-BDEB-4A68-B6CE-073AB5E449B4}"/>
          </ac:spMkLst>
        </pc:spChg>
        <pc:grpChg chg="add del">
          <ac:chgData name="MOHD FIRDAUS BIN YAHAYA" userId="d64ec7ae-2618-4a4c-938c-98f5c38eaa81" providerId="ADAL" clId="{3FF3A525-9872-4DB1-99A2-8836708337BF}" dt="2023-02-20T07:16:38.886" v="2544" actId="26606"/>
          <ac:grpSpMkLst>
            <pc:docMk/>
            <pc:sldMk cId="2240549576" sldId="318"/>
            <ac:grpSpMk id="11" creationId="{05314994-6337-4875-8CF5-652CAFE8342C}"/>
          </ac:grpSpMkLst>
        </pc:grpChg>
        <pc:grpChg chg="add del">
          <ac:chgData name="MOHD FIRDAUS BIN YAHAYA" userId="d64ec7ae-2618-4a4c-938c-98f5c38eaa81" providerId="ADAL" clId="{3FF3A525-9872-4DB1-99A2-8836708337BF}" dt="2023-02-20T07:16:40.790" v="2548" actId="26606"/>
          <ac:grpSpMkLst>
            <pc:docMk/>
            <pc:sldMk cId="2240549576" sldId="318"/>
            <ac:grpSpMk id="24" creationId="{05314994-6337-4875-8CF5-652CAFE8342C}"/>
          </ac:grpSpMkLst>
        </pc:grpChg>
        <pc:grpChg chg="add del">
          <ac:chgData name="MOHD FIRDAUS BIN YAHAYA" userId="d64ec7ae-2618-4a4c-938c-98f5c38eaa81" providerId="ADAL" clId="{3FF3A525-9872-4DB1-99A2-8836708337BF}" dt="2023-02-20T07:17:31.092" v="2562" actId="26606"/>
          <ac:grpSpMkLst>
            <pc:docMk/>
            <pc:sldMk cId="2240549576" sldId="318"/>
            <ac:grpSpMk id="58" creationId="{5995D10D-E9C9-47DB-AE7E-801FEF38F5C9}"/>
          </ac:grpSpMkLst>
        </pc:grpChg>
        <pc:grpChg chg="add del">
          <ac:chgData name="MOHD FIRDAUS BIN YAHAYA" userId="d64ec7ae-2618-4a4c-938c-98f5c38eaa81" providerId="ADAL" clId="{3FF3A525-9872-4DB1-99A2-8836708337BF}" dt="2023-02-20T07:17:31.092" v="2562" actId="26606"/>
          <ac:grpSpMkLst>
            <pc:docMk/>
            <pc:sldMk cId="2240549576" sldId="318"/>
            <ac:grpSpMk id="63" creationId="{828A5161-06F1-46CF-8AD7-844680A59E13}"/>
          </ac:grpSpMkLst>
        </pc:grpChg>
        <pc:grpChg chg="add del">
          <ac:chgData name="MOHD FIRDAUS BIN YAHAYA" userId="d64ec7ae-2618-4a4c-938c-98f5c38eaa81" providerId="ADAL" clId="{3FF3A525-9872-4DB1-99A2-8836708337BF}" dt="2023-02-20T07:17:36.409" v="2568" actId="26606"/>
          <ac:grpSpMkLst>
            <pc:docMk/>
            <pc:sldMk cId="2240549576" sldId="318"/>
            <ac:grpSpMk id="74" creationId="{41E5AB36-9328-47E9-95AD-E38AC1C0E18D}"/>
          </ac:grpSpMkLst>
        </pc:grpChg>
        <pc:graphicFrameChg chg="add del">
          <ac:chgData name="MOHD FIRDAUS BIN YAHAYA" userId="d64ec7ae-2618-4a4c-938c-98f5c38eaa81" providerId="ADAL" clId="{3FF3A525-9872-4DB1-99A2-8836708337BF}" dt="2023-02-20T07:16:37.538" v="2542" actId="26606"/>
          <ac:graphicFrameMkLst>
            <pc:docMk/>
            <pc:sldMk cId="2240549576" sldId="318"/>
            <ac:graphicFrameMk id="5" creationId="{2A9AFE63-01B9-5CB7-55BD-D88664270356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16:38.886" v="2544" actId="26606"/>
          <ac:graphicFrameMkLst>
            <pc:docMk/>
            <pc:sldMk cId="2240549576" sldId="318"/>
            <ac:graphicFrameMk id="16" creationId="{BC5BE4ED-05EA-3C40-12C8-0D2953313219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16:39.637" v="2546" actId="26606"/>
          <ac:graphicFrameMkLst>
            <pc:docMk/>
            <pc:sldMk cId="2240549576" sldId="318"/>
            <ac:graphicFrameMk id="21" creationId="{3D0B166F-EA09-8425-C27E-CCE47D721338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16:40.790" v="2548" actId="26606"/>
          <ac:graphicFrameMkLst>
            <pc:docMk/>
            <pc:sldMk cId="2240549576" sldId="318"/>
            <ac:graphicFrameMk id="27" creationId="{BC5BE4ED-05EA-3C40-12C8-0D2953313219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16:42.210" v="2550" actId="26606"/>
          <ac:graphicFrameMkLst>
            <pc:docMk/>
            <pc:sldMk cId="2240549576" sldId="318"/>
            <ac:graphicFrameMk id="34" creationId="{AC326D1A-6B7E-F095-4213-8D9A498BD4B7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0T07:16:43.191" v="2552" actId="26606"/>
          <ac:graphicFrameMkLst>
            <pc:docMk/>
            <pc:sldMk cId="2240549576" sldId="318"/>
            <ac:graphicFrameMk id="40" creationId="{45D744F9-4271-3D8D-2464-A5EEB983DE09}"/>
          </ac:graphicFrameMkLst>
        </pc:graphicFrameChg>
        <pc:graphicFrameChg chg="add mod ord modGraphic">
          <ac:chgData name="MOHD FIRDAUS BIN YAHAYA" userId="d64ec7ae-2618-4a4c-938c-98f5c38eaa81" providerId="ADAL" clId="{3FF3A525-9872-4DB1-99A2-8836708337BF}" dt="2023-02-20T07:17:36.461" v="2569" actId="26606"/>
          <ac:graphicFrameMkLst>
            <pc:docMk/>
            <pc:sldMk cId="2240549576" sldId="318"/>
            <ac:graphicFrameMk id="47" creationId="{AC326D1A-6B7E-F095-4213-8D9A498BD4B7}"/>
          </ac:graphicFrameMkLst>
        </pc:graphicFrameChg>
        <pc:picChg chg="add mod">
          <ac:chgData name="MOHD FIRDAUS BIN YAHAYA" userId="d64ec7ae-2618-4a4c-938c-98f5c38eaa81" providerId="ADAL" clId="{3FF3A525-9872-4DB1-99A2-8836708337BF}" dt="2023-02-20T07:17:36.461" v="2569" actId="26606"/>
          <ac:picMkLst>
            <pc:docMk/>
            <pc:sldMk cId="2240549576" sldId="318"/>
            <ac:picMk id="4" creationId="{880AF309-7A8B-93DD-D49F-CCDEAB4C7BA2}"/>
          </ac:picMkLst>
        </pc:picChg>
        <pc:cxnChg chg="add del">
          <ac:chgData name="MOHD FIRDAUS BIN YAHAYA" userId="d64ec7ae-2618-4a4c-938c-98f5c38eaa81" providerId="ADAL" clId="{3FF3A525-9872-4DB1-99A2-8836708337BF}" dt="2023-02-20T07:17:24.108" v="2556" actId="26606"/>
          <ac:cxnSpMkLst>
            <pc:docMk/>
            <pc:sldMk cId="2240549576" sldId="318"/>
            <ac:cxnSpMk id="54" creationId="{EDF5FE34-0A41-407A-8D94-10FCF68F1D0B}"/>
          </ac:cxnSpMkLst>
        </pc:cxnChg>
      </pc:sldChg>
      <pc:sldChg chg="addSp delSp modSp new mod ord">
        <pc:chgData name="MOHD FIRDAUS BIN YAHAYA" userId="d64ec7ae-2618-4a4c-938c-98f5c38eaa81" providerId="ADAL" clId="{3FF3A525-9872-4DB1-99A2-8836708337BF}" dt="2023-02-26T04:26:37.126" v="4890"/>
        <pc:sldMkLst>
          <pc:docMk/>
          <pc:sldMk cId="2882828224" sldId="319"/>
        </pc:sldMkLst>
        <pc:spChg chg="mod">
          <ac:chgData name="MOHD FIRDAUS BIN YAHAYA" userId="d64ec7ae-2618-4a4c-938c-98f5c38eaa81" providerId="ADAL" clId="{3FF3A525-9872-4DB1-99A2-8836708337BF}" dt="2023-02-20T07:20:09.268" v="2605" actId="20577"/>
          <ac:spMkLst>
            <pc:docMk/>
            <pc:sldMk cId="2882828224" sldId="319"/>
            <ac:spMk id="2" creationId="{81BCD420-2080-EF5A-D89D-549189C64477}"/>
          </ac:spMkLst>
        </pc:spChg>
        <pc:spChg chg="del mod">
          <ac:chgData name="MOHD FIRDAUS BIN YAHAYA" userId="d64ec7ae-2618-4a4c-938c-98f5c38eaa81" providerId="ADAL" clId="{3FF3A525-9872-4DB1-99A2-8836708337BF}" dt="2023-02-20T07:24:51.598" v="2644" actId="12084"/>
          <ac:spMkLst>
            <pc:docMk/>
            <pc:sldMk cId="2882828224" sldId="319"/>
            <ac:spMk id="3" creationId="{99023118-2EFF-BE82-B773-ACB14488DAB1}"/>
          </ac:spMkLst>
        </pc:spChg>
        <pc:graphicFrameChg chg="add mod">
          <ac:chgData name="MOHD FIRDAUS BIN YAHAYA" userId="d64ec7ae-2618-4a4c-938c-98f5c38eaa81" providerId="ADAL" clId="{3FF3A525-9872-4DB1-99A2-8836708337BF}" dt="2023-02-20T07:36:41.050" v="2647" actId="12269"/>
          <ac:graphicFrameMkLst>
            <pc:docMk/>
            <pc:sldMk cId="2882828224" sldId="319"/>
            <ac:graphicFrameMk id="4" creationId="{49A547BB-F13F-BC7A-E350-D9EF774B4C43}"/>
          </ac:graphicFrameMkLst>
        </pc:graphicFrameChg>
      </pc:sldChg>
      <pc:sldChg chg="delSp add del setBg delDesignElem">
        <pc:chgData name="MOHD FIRDAUS BIN YAHAYA" userId="d64ec7ae-2618-4a4c-938c-98f5c38eaa81" providerId="ADAL" clId="{3FF3A525-9872-4DB1-99A2-8836708337BF}" dt="2023-02-20T08:04:30.065" v="2692" actId="47"/>
        <pc:sldMkLst>
          <pc:docMk/>
          <pc:sldMk cId="393250496" sldId="320"/>
        </pc:sldMkLst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393250496" sldId="320"/>
            <ac:spMk id="33" creationId="{0671A8AE-40A1-4631-A6B8-581AFF065482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393250496" sldId="320"/>
            <ac:spMk id="35" creationId="{AB58EF07-17C2-48CF-ABB0-EEF1F17CB8F0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393250496" sldId="320"/>
            <ac:spMk id="37" creationId="{AF2F604E-43BE-4DC3-B983-E071523364F8}"/>
          </ac:spMkLst>
        </pc:spChg>
        <pc:spChg chg="del">
          <ac:chgData name="MOHD FIRDAUS BIN YAHAYA" userId="d64ec7ae-2618-4a4c-938c-98f5c38eaa81" providerId="ADAL" clId="{3FF3A525-9872-4DB1-99A2-8836708337BF}" dt="2023-02-20T07:43:35.380" v="2661"/>
          <ac:spMkLst>
            <pc:docMk/>
            <pc:sldMk cId="393250496" sldId="320"/>
            <ac:spMk id="39" creationId="{08C9B587-E65E-4B52-B37C-ABEBB6E87928}"/>
          </ac:spMkLst>
        </pc:spChg>
      </pc:sldChg>
      <pc:sldChg chg="new">
        <pc:chgData name="MOHD FIRDAUS BIN YAHAYA" userId="d64ec7ae-2618-4a4c-938c-98f5c38eaa81" providerId="ADAL" clId="{3FF3A525-9872-4DB1-99A2-8836708337BF}" dt="2023-02-21T05:07:00.763" v="2709" actId="680"/>
        <pc:sldMkLst>
          <pc:docMk/>
          <pc:sldMk cId="2912402227" sldId="320"/>
        </pc:sldMkLst>
      </pc:sldChg>
      <pc:sldChg chg="addSp delSp modSp new mod setBg modClrScheme chgLayout">
        <pc:chgData name="MOHD FIRDAUS BIN YAHAYA" userId="d64ec7ae-2618-4a4c-938c-98f5c38eaa81" providerId="ADAL" clId="{3FF3A525-9872-4DB1-99A2-8836708337BF}" dt="2023-02-21T07:44:40.009" v="4837"/>
        <pc:sldMkLst>
          <pc:docMk/>
          <pc:sldMk cId="3670891297" sldId="321"/>
        </pc:sldMkLst>
        <pc:spChg chg="mod ord">
          <ac:chgData name="MOHD FIRDAUS BIN YAHAYA" userId="d64ec7ae-2618-4a4c-938c-98f5c38eaa81" providerId="ADAL" clId="{3FF3A525-9872-4DB1-99A2-8836708337BF}" dt="2023-02-21T07:44:10.299" v="4732" actId="1076"/>
          <ac:spMkLst>
            <pc:docMk/>
            <pc:sldMk cId="3670891297" sldId="321"/>
            <ac:spMk id="2" creationId="{C35EEBA4-EDB0-9323-D97C-40EEEA3DCC89}"/>
          </ac:spMkLst>
        </pc:spChg>
        <pc:spChg chg="add del mod ord">
          <ac:chgData name="MOHD FIRDAUS BIN YAHAYA" userId="d64ec7ae-2618-4a4c-938c-98f5c38eaa81" providerId="ADAL" clId="{3FF3A525-9872-4DB1-99A2-8836708337BF}" dt="2023-02-21T05:08:58.201" v="2769" actId="478"/>
          <ac:spMkLst>
            <pc:docMk/>
            <pc:sldMk cId="3670891297" sldId="321"/>
            <ac:spMk id="3" creationId="{C99B3977-36FF-2899-5799-2DB55710BC11}"/>
          </ac:spMkLst>
        </pc:spChg>
        <pc:spChg chg="add del mod ord">
          <ac:chgData name="MOHD FIRDAUS BIN YAHAYA" userId="d64ec7ae-2618-4a4c-938c-98f5c38eaa81" providerId="ADAL" clId="{3FF3A525-9872-4DB1-99A2-8836708337BF}" dt="2023-02-21T05:09:01.340" v="2770" actId="700"/>
          <ac:spMkLst>
            <pc:docMk/>
            <pc:sldMk cId="3670891297" sldId="321"/>
            <ac:spMk id="5" creationId="{A57F8626-EB73-6B94-1309-82B8FBDCF5B1}"/>
          </ac:spMkLst>
        </pc:spChg>
        <pc:spChg chg="add mod ord">
          <ac:chgData name="MOHD FIRDAUS BIN YAHAYA" userId="d64ec7ae-2618-4a4c-938c-98f5c38eaa81" providerId="ADAL" clId="{3FF3A525-9872-4DB1-99A2-8836708337BF}" dt="2023-02-21T05:09:13.077" v="2800" actId="20577"/>
          <ac:spMkLst>
            <pc:docMk/>
            <pc:sldMk cId="3670891297" sldId="321"/>
            <ac:spMk id="6" creationId="{289600C5-5C05-0A95-3027-A4591E33ED78}"/>
          </ac:spMkLst>
        </pc:spChg>
        <pc:spChg chg="add del mod ord">
          <ac:chgData name="MOHD FIRDAUS BIN YAHAYA" userId="d64ec7ae-2618-4a4c-938c-98f5c38eaa81" providerId="ADAL" clId="{3FF3A525-9872-4DB1-99A2-8836708337BF}" dt="2023-02-21T05:12:36.112" v="3032" actId="20577"/>
          <ac:spMkLst>
            <pc:docMk/>
            <pc:sldMk cId="3670891297" sldId="321"/>
            <ac:spMk id="7" creationId="{890AAA78-6FE5-ECDF-D949-72BB5F9A174C}"/>
          </ac:spMkLst>
        </pc:spChg>
        <pc:spChg chg="add mod ord">
          <ac:chgData name="MOHD FIRDAUS BIN YAHAYA" userId="d64ec7ae-2618-4a4c-938c-98f5c38eaa81" providerId="ADAL" clId="{3FF3A525-9872-4DB1-99A2-8836708337BF}" dt="2023-02-21T05:09:23.230" v="2822" actId="20577"/>
          <ac:spMkLst>
            <pc:docMk/>
            <pc:sldMk cId="3670891297" sldId="321"/>
            <ac:spMk id="8" creationId="{3EBB23DD-3781-DD0F-5BA7-1DB3646CE41E}"/>
          </ac:spMkLst>
        </pc:spChg>
        <pc:spChg chg="add mod ord">
          <ac:chgData name="MOHD FIRDAUS BIN YAHAYA" userId="d64ec7ae-2618-4a4c-938c-98f5c38eaa81" providerId="ADAL" clId="{3FF3A525-9872-4DB1-99A2-8836708337BF}" dt="2023-02-21T05:13:25.310" v="3060" actId="20577"/>
          <ac:spMkLst>
            <pc:docMk/>
            <pc:sldMk cId="3670891297" sldId="321"/>
            <ac:spMk id="9" creationId="{52BBB94F-53EB-CD2A-7D8F-21875D96359C}"/>
          </ac:spMkLst>
        </pc:spChg>
        <pc:spChg chg="add del mod ord">
          <ac:chgData name="MOHD FIRDAUS BIN YAHAYA" userId="d64ec7ae-2618-4a4c-938c-98f5c38eaa81" providerId="ADAL" clId="{3FF3A525-9872-4DB1-99A2-8836708337BF}" dt="2023-02-21T07:42:58.427" v="4624" actId="478"/>
          <ac:spMkLst>
            <pc:docMk/>
            <pc:sldMk cId="3670891297" sldId="321"/>
            <ac:spMk id="13" creationId="{36040775-29F2-25D4-D425-03B0248C95C8}"/>
          </ac:spMkLst>
        </pc:spChg>
        <pc:graphicFrameChg chg="add del">
          <ac:chgData name="MOHD FIRDAUS BIN YAHAYA" userId="d64ec7ae-2618-4a4c-938c-98f5c38eaa81" providerId="ADAL" clId="{3FF3A525-9872-4DB1-99A2-8836708337BF}" dt="2023-02-21T05:11:38.804" v="3002" actId="26606"/>
          <ac:graphicFrameMkLst>
            <pc:docMk/>
            <pc:sldMk cId="3670891297" sldId="321"/>
            <ac:graphicFrameMk id="11" creationId="{B85B4014-4243-A474-2E91-BD3C37D89550}"/>
          </ac:graphicFrameMkLst>
        </pc:graphicFrameChg>
        <pc:picChg chg="add del mod ord">
          <ac:chgData name="MOHD FIRDAUS BIN YAHAYA" userId="d64ec7ae-2618-4a4c-938c-98f5c38eaa81" providerId="ADAL" clId="{3FF3A525-9872-4DB1-99A2-8836708337BF}" dt="2023-02-21T07:42:09.267" v="4615" actId="478"/>
          <ac:picMkLst>
            <pc:docMk/>
            <pc:sldMk cId="3670891297" sldId="321"/>
            <ac:picMk id="12" creationId="{B8F45B02-B0CE-1FED-E321-7CBDFF93E61B}"/>
          </ac:picMkLst>
        </pc:picChg>
        <pc:picChg chg="add del mod ord">
          <ac:chgData name="MOHD FIRDAUS BIN YAHAYA" userId="d64ec7ae-2618-4a4c-938c-98f5c38eaa81" providerId="ADAL" clId="{3FF3A525-9872-4DB1-99A2-8836708337BF}" dt="2023-02-21T07:44:06.297" v="4731" actId="478"/>
          <ac:picMkLst>
            <pc:docMk/>
            <pc:sldMk cId="3670891297" sldId="321"/>
            <ac:picMk id="14" creationId="{81FBF65E-F479-04C0-8F6C-16D9F110044B}"/>
          </ac:picMkLst>
        </pc:picChg>
      </pc:sldChg>
      <pc:sldChg chg="addSp delSp modSp new mod ord setBg modClrScheme setClrOvrMap chgLayout modNotesTx">
        <pc:chgData name="MOHD FIRDAUS BIN YAHAYA" userId="d64ec7ae-2618-4a4c-938c-98f5c38eaa81" providerId="ADAL" clId="{3FF3A525-9872-4DB1-99A2-8836708337BF}" dt="2023-02-21T07:45:10.419" v="4840" actId="26606"/>
        <pc:sldMkLst>
          <pc:docMk/>
          <pc:sldMk cId="1723146583" sldId="322"/>
        </pc:sldMkLst>
        <pc:spChg chg="del mod ord">
          <ac:chgData name="MOHD FIRDAUS BIN YAHAYA" userId="d64ec7ae-2618-4a4c-938c-98f5c38eaa81" providerId="ADAL" clId="{3FF3A525-9872-4DB1-99A2-8836708337BF}" dt="2023-02-21T05:13:52.002" v="3062" actId="700"/>
          <ac:spMkLst>
            <pc:docMk/>
            <pc:sldMk cId="1723146583" sldId="322"/>
            <ac:spMk id="2" creationId="{3EDDCFAA-60B5-68DC-C814-BAFACCAA3F20}"/>
          </ac:spMkLst>
        </pc:spChg>
        <pc:spChg chg="del">
          <ac:chgData name="MOHD FIRDAUS BIN YAHAYA" userId="d64ec7ae-2618-4a4c-938c-98f5c38eaa81" providerId="ADAL" clId="{3FF3A525-9872-4DB1-99A2-8836708337BF}" dt="2023-02-21T05:13:52.002" v="3062" actId="700"/>
          <ac:spMkLst>
            <pc:docMk/>
            <pc:sldMk cId="1723146583" sldId="322"/>
            <ac:spMk id="3" creationId="{6D2B2635-49C3-4A5C-05F6-6A26EF1AB5BE}"/>
          </ac:spMkLst>
        </pc:spChg>
        <pc:spChg chg="del mod ord">
          <ac:chgData name="MOHD FIRDAUS BIN YAHAYA" userId="d64ec7ae-2618-4a4c-938c-98f5c38eaa81" providerId="ADAL" clId="{3FF3A525-9872-4DB1-99A2-8836708337BF}" dt="2023-02-21T05:13:52.002" v="3062" actId="700"/>
          <ac:spMkLst>
            <pc:docMk/>
            <pc:sldMk cId="1723146583" sldId="322"/>
            <ac:spMk id="4" creationId="{2355C2DA-CE9E-A18F-4FCD-EE2E76E0FE54}"/>
          </ac:spMkLst>
        </pc:spChg>
        <pc:spChg chg="del">
          <ac:chgData name="MOHD FIRDAUS BIN YAHAYA" userId="d64ec7ae-2618-4a4c-938c-98f5c38eaa81" providerId="ADAL" clId="{3FF3A525-9872-4DB1-99A2-8836708337BF}" dt="2023-02-21T05:13:52.002" v="3062" actId="700"/>
          <ac:spMkLst>
            <pc:docMk/>
            <pc:sldMk cId="1723146583" sldId="322"/>
            <ac:spMk id="5" creationId="{8BF14710-255C-1BD7-818B-23E9920DD27D}"/>
          </ac:spMkLst>
        </pc:spChg>
        <pc:spChg chg="del">
          <ac:chgData name="MOHD FIRDAUS BIN YAHAYA" userId="d64ec7ae-2618-4a4c-938c-98f5c38eaa81" providerId="ADAL" clId="{3FF3A525-9872-4DB1-99A2-8836708337BF}" dt="2023-02-21T05:13:52.002" v="3062" actId="700"/>
          <ac:spMkLst>
            <pc:docMk/>
            <pc:sldMk cId="1723146583" sldId="322"/>
            <ac:spMk id="6" creationId="{FFC07145-735E-7C8C-688F-F58307CBDC0E}"/>
          </ac:spMkLst>
        </pc:spChg>
        <pc:spChg chg="add mod ord">
          <ac:chgData name="MOHD FIRDAUS BIN YAHAYA" userId="d64ec7ae-2618-4a4c-938c-98f5c38eaa81" providerId="ADAL" clId="{3FF3A525-9872-4DB1-99A2-8836708337BF}" dt="2023-02-21T07:45:10.419" v="4840" actId="26606"/>
          <ac:spMkLst>
            <pc:docMk/>
            <pc:sldMk cId="1723146583" sldId="322"/>
            <ac:spMk id="7" creationId="{DEB389F3-F36F-EA1F-E618-8927CB67F59F}"/>
          </ac:spMkLst>
        </pc:spChg>
        <pc:spChg chg="add del mod ord">
          <ac:chgData name="MOHD FIRDAUS BIN YAHAYA" userId="d64ec7ae-2618-4a4c-938c-98f5c38eaa81" providerId="ADAL" clId="{3FF3A525-9872-4DB1-99A2-8836708337BF}" dt="2023-02-21T05:15:31.041" v="3274" actId="26606"/>
          <ac:spMkLst>
            <pc:docMk/>
            <pc:sldMk cId="1723146583" sldId="322"/>
            <ac:spMk id="8" creationId="{CE28FE32-ACFB-9DA8-59F2-EDF36C01F6C5}"/>
          </ac:spMkLst>
        </pc:spChg>
        <pc:spChg chg="add del">
          <ac:chgData name="MOHD FIRDAUS BIN YAHAYA" userId="d64ec7ae-2618-4a4c-938c-98f5c38eaa81" providerId="ADAL" clId="{3FF3A525-9872-4DB1-99A2-8836708337BF}" dt="2023-02-21T05:15:10.165" v="3259" actId="26606"/>
          <ac:spMkLst>
            <pc:docMk/>
            <pc:sldMk cId="1723146583" sldId="322"/>
            <ac:spMk id="14" creationId="{5C8908E2-EE49-44D2-9428-A28D2312A8D5}"/>
          </ac:spMkLst>
        </pc:spChg>
        <pc:spChg chg="add del">
          <ac:chgData name="MOHD FIRDAUS BIN YAHAYA" userId="d64ec7ae-2618-4a4c-938c-98f5c38eaa81" providerId="ADAL" clId="{3FF3A525-9872-4DB1-99A2-8836708337BF}" dt="2023-02-21T05:15:15.669" v="3263" actId="26606"/>
          <ac:spMkLst>
            <pc:docMk/>
            <pc:sldMk cId="1723146583" sldId="322"/>
            <ac:spMk id="18" creationId="{8AAB0B1E-BB97-40E0-8DCD-D1197A0E1D6A}"/>
          </ac:spMkLst>
        </pc:spChg>
        <pc:spChg chg="add del">
          <ac:chgData name="MOHD FIRDAUS BIN YAHAYA" userId="d64ec7ae-2618-4a4c-938c-98f5c38eaa81" providerId="ADAL" clId="{3FF3A525-9872-4DB1-99A2-8836708337BF}" dt="2023-02-21T05:15:10.165" v="3259" actId="26606"/>
          <ac:spMkLst>
            <pc:docMk/>
            <pc:sldMk cId="1723146583" sldId="322"/>
            <ac:spMk id="20" creationId="{7449A6C7-D15F-4AA5-BFA5-71A404B47016}"/>
          </ac:spMkLst>
        </pc:spChg>
        <pc:spChg chg="add del">
          <ac:chgData name="MOHD FIRDAUS BIN YAHAYA" userId="d64ec7ae-2618-4a4c-938c-98f5c38eaa81" providerId="ADAL" clId="{3FF3A525-9872-4DB1-99A2-8836708337BF}" dt="2023-02-21T05:15:10.165" v="3259" actId="26606"/>
          <ac:spMkLst>
            <pc:docMk/>
            <pc:sldMk cId="1723146583" sldId="322"/>
            <ac:spMk id="22" creationId="{ED888B23-07FA-482A-96DF-47E31AF1A603}"/>
          </ac:spMkLst>
        </pc:spChg>
        <pc:spChg chg="add del">
          <ac:chgData name="MOHD FIRDAUS BIN YAHAYA" userId="d64ec7ae-2618-4a4c-938c-98f5c38eaa81" providerId="ADAL" clId="{3FF3A525-9872-4DB1-99A2-8836708337BF}" dt="2023-02-21T05:15:14.677" v="3261" actId="26606"/>
          <ac:spMkLst>
            <pc:docMk/>
            <pc:sldMk cId="1723146583" sldId="322"/>
            <ac:spMk id="24" creationId="{B819A166-7571-4003-A6B8-B62034C3ED30}"/>
          </ac:spMkLst>
        </pc:spChg>
        <pc:spChg chg="add del">
          <ac:chgData name="MOHD FIRDAUS BIN YAHAYA" userId="d64ec7ae-2618-4a4c-938c-98f5c38eaa81" providerId="ADAL" clId="{3FF3A525-9872-4DB1-99A2-8836708337BF}" dt="2023-02-21T05:15:15.669" v="3263" actId="26606"/>
          <ac:spMkLst>
            <pc:docMk/>
            <pc:sldMk cId="1723146583" sldId="322"/>
            <ac:spMk id="27" creationId="{6D6CDB20-394C-4D51-9C5B-8751E21338DC}"/>
          </ac:spMkLst>
        </pc:spChg>
        <pc:spChg chg="add del">
          <ac:chgData name="MOHD FIRDAUS BIN YAHAYA" userId="d64ec7ae-2618-4a4c-938c-98f5c38eaa81" providerId="ADAL" clId="{3FF3A525-9872-4DB1-99A2-8836708337BF}" dt="2023-02-21T05:15:15.669" v="3263" actId="26606"/>
          <ac:spMkLst>
            <pc:docMk/>
            <pc:sldMk cId="1723146583" sldId="322"/>
            <ac:spMk id="28" creationId="{46DFD1E0-DCA7-47E6-B78B-6ECDDF873DD6}"/>
          </ac:spMkLst>
        </pc:spChg>
        <pc:spChg chg="add del">
          <ac:chgData name="MOHD FIRDAUS BIN YAHAYA" userId="d64ec7ae-2618-4a4c-938c-98f5c38eaa81" providerId="ADAL" clId="{3FF3A525-9872-4DB1-99A2-8836708337BF}" dt="2023-02-21T05:15:16.832" v="3265" actId="26606"/>
          <ac:spMkLst>
            <pc:docMk/>
            <pc:sldMk cId="1723146583" sldId="322"/>
            <ac:spMk id="31" creationId="{35DB3719-6FDC-4E5D-891D-FF40B7300F64}"/>
          </ac:spMkLst>
        </pc:spChg>
        <pc:spChg chg="add del">
          <ac:chgData name="MOHD FIRDAUS BIN YAHAYA" userId="d64ec7ae-2618-4a4c-938c-98f5c38eaa81" providerId="ADAL" clId="{3FF3A525-9872-4DB1-99A2-8836708337BF}" dt="2023-02-21T05:15:16.832" v="3265" actId="26606"/>
          <ac:spMkLst>
            <pc:docMk/>
            <pc:sldMk cId="1723146583" sldId="322"/>
            <ac:spMk id="32" creationId="{E0CBAC23-2E3F-4A90-BA59-F8299F6A5439}"/>
          </ac:spMkLst>
        </pc:spChg>
        <pc:spChg chg="add del">
          <ac:chgData name="MOHD FIRDAUS BIN YAHAYA" userId="d64ec7ae-2618-4a4c-938c-98f5c38eaa81" providerId="ADAL" clId="{3FF3A525-9872-4DB1-99A2-8836708337BF}" dt="2023-02-21T05:15:24.376" v="3267" actId="26606"/>
          <ac:spMkLst>
            <pc:docMk/>
            <pc:sldMk cId="1723146583" sldId="322"/>
            <ac:spMk id="35" creationId="{B819A166-7571-4003-A6B8-B62034C3ED30}"/>
          </ac:spMkLst>
        </pc:spChg>
        <pc:spChg chg="add del">
          <ac:chgData name="MOHD FIRDAUS BIN YAHAYA" userId="d64ec7ae-2618-4a4c-938c-98f5c38eaa81" providerId="ADAL" clId="{3FF3A525-9872-4DB1-99A2-8836708337BF}" dt="2023-02-21T05:15:27.436" v="3269" actId="26606"/>
          <ac:spMkLst>
            <pc:docMk/>
            <pc:sldMk cId="1723146583" sldId="322"/>
            <ac:spMk id="38" creationId="{6D6CDB20-394C-4D51-9C5B-8751E21338DC}"/>
          </ac:spMkLst>
        </pc:spChg>
        <pc:spChg chg="add del">
          <ac:chgData name="MOHD FIRDAUS BIN YAHAYA" userId="d64ec7ae-2618-4a4c-938c-98f5c38eaa81" providerId="ADAL" clId="{3FF3A525-9872-4DB1-99A2-8836708337BF}" dt="2023-02-21T05:15:27.436" v="3269" actId="26606"/>
          <ac:spMkLst>
            <pc:docMk/>
            <pc:sldMk cId="1723146583" sldId="322"/>
            <ac:spMk id="39" creationId="{46DFD1E0-DCA7-47E6-B78B-6ECDDF873DD6}"/>
          </ac:spMkLst>
        </pc:spChg>
        <pc:spChg chg="add del">
          <ac:chgData name="MOHD FIRDAUS BIN YAHAYA" userId="d64ec7ae-2618-4a4c-938c-98f5c38eaa81" providerId="ADAL" clId="{3FF3A525-9872-4DB1-99A2-8836708337BF}" dt="2023-02-21T05:15:27.436" v="3269" actId="26606"/>
          <ac:spMkLst>
            <pc:docMk/>
            <pc:sldMk cId="1723146583" sldId="322"/>
            <ac:spMk id="40" creationId="{8AAB0B1E-BB97-40E0-8DCD-D1197A0E1D6A}"/>
          </ac:spMkLst>
        </pc:spChg>
        <pc:spChg chg="add del">
          <ac:chgData name="MOHD FIRDAUS BIN YAHAYA" userId="d64ec7ae-2618-4a4c-938c-98f5c38eaa81" providerId="ADAL" clId="{3FF3A525-9872-4DB1-99A2-8836708337BF}" dt="2023-02-21T05:15:29.655" v="3271" actId="26606"/>
          <ac:spMkLst>
            <pc:docMk/>
            <pc:sldMk cId="1723146583" sldId="322"/>
            <ac:spMk id="43" creationId="{35DB3719-6FDC-4E5D-891D-FF40B7300F64}"/>
          </ac:spMkLst>
        </pc:spChg>
        <pc:spChg chg="add del">
          <ac:chgData name="MOHD FIRDAUS BIN YAHAYA" userId="d64ec7ae-2618-4a4c-938c-98f5c38eaa81" providerId="ADAL" clId="{3FF3A525-9872-4DB1-99A2-8836708337BF}" dt="2023-02-21T05:15:29.655" v="3271" actId="26606"/>
          <ac:spMkLst>
            <pc:docMk/>
            <pc:sldMk cId="1723146583" sldId="322"/>
            <ac:spMk id="44" creationId="{E0CBAC23-2E3F-4A90-BA59-F8299F6A5439}"/>
          </ac:spMkLst>
        </pc:spChg>
        <pc:spChg chg="add del">
          <ac:chgData name="MOHD FIRDAUS BIN YAHAYA" userId="d64ec7ae-2618-4a4c-938c-98f5c38eaa81" providerId="ADAL" clId="{3FF3A525-9872-4DB1-99A2-8836708337BF}" dt="2023-02-21T05:15:31.031" v="3273" actId="26606"/>
          <ac:spMkLst>
            <pc:docMk/>
            <pc:sldMk cId="1723146583" sldId="322"/>
            <ac:spMk id="47" creationId="{35DB3719-6FDC-4E5D-891D-FF40B7300F64}"/>
          </ac:spMkLst>
        </pc:spChg>
        <pc:spChg chg="add del">
          <ac:chgData name="MOHD FIRDAUS BIN YAHAYA" userId="d64ec7ae-2618-4a4c-938c-98f5c38eaa81" providerId="ADAL" clId="{3FF3A525-9872-4DB1-99A2-8836708337BF}" dt="2023-02-21T05:15:31.031" v="3273" actId="26606"/>
          <ac:spMkLst>
            <pc:docMk/>
            <pc:sldMk cId="1723146583" sldId="322"/>
            <ac:spMk id="48" creationId="{E0CBAC23-2E3F-4A90-BA59-F8299F6A5439}"/>
          </ac:spMkLst>
        </pc:spChg>
        <pc:spChg chg="add del">
          <ac:chgData name="MOHD FIRDAUS BIN YAHAYA" userId="d64ec7ae-2618-4a4c-938c-98f5c38eaa81" providerId="ADAL" clId="{3FF3A525-9872-4DB1-99A2-8836708337BF}" dt="2023-02-21T07:45:10.419" v="4840" actId="26606"/>
          <ac:spMkLst>
            <pc:docMk/>
            <pc:sldMk cId="1723146583" sldId="322"/>
            <ac:spMk id="51" creationId="{35DB3719-6FDC-4E5D-891D-FF40B7300F64}"/>
          </ac:spMkLst>
        </pc:spChg>
        <pc:spChg chg="add del">
          <ac:chgData name="MOHD FIRDAUS BIN YAHAYA" userId="d64ec7ae-2618-4a4c-938c-98f5c38eaa81" providerId="ADAL" clId="{3FF3A525-9872-4DB1-99A2-8836708337BF}" dt="2023-02-21T07:45:10.419" v="4840" actId="26606"/>
          <ac:spMkLst>
            <pc:docMk/>
            <pc:sldMk cId="1723146583" sldId="322"/>
            <ac:spMk id="52" creationId="{E0CBAC23-2E3F-4A90-BA59-F8299F6A5439}"/>
          </ac:spMkLst>
        </pc:spChg>
        <pc:spChg chg="add">
          <ac:chgData name="MOHD FIRDAUS BIN YAHAYA" userId="d64ec7ae-2618-4a4c-938c-98f5c38eaa81" providerId="ADAL" clId="{3FF3A525-9872-4DB1-99A2-8836708337BF}" dt="2023-02-21T07:45:10.419" v="4840" actId="26606"/>
          <ac:spMkLst>
            <pc:docMk/>
            <pc:sldMk cId="1723146583" sldId="322"/>
            <ac:spMk id="58" creationId="{A3EFF7B1-6CB7-47D1-AD37-B870CA2B2151}"/>
          </ac:spMkLst>
        </pc:spChg>
        <pc:spChg chg="add">
          <ac:chgData name="MOHD FIRDAUS BIN YAHAYA" userId="d64ec7ae-2618-4a4c-938c-98f5c38eaa81" providerId="ADAL" clId="{3FF3A525-9872-4DB1-99A2-8836708337BF}" dt="2023-02-21T07:45:10.419" v="4840" actId="26606"/>
          <ac:spMkLst>
            <pc:docMk/>
            <pc:sldMk cId="1723146583" sldId="322"/>
            <ac:spMk id="60" creationId="{7FA2962B-21B6-4689-A95D-A8FF6ADE47F1}"/>
          </ac:spMkLst>
        </pc:spChg>
        <pc:spChg chg="add">
          <ac:chgData name="MOHD FIRDAUS BIN YAHAYA" userId="d64ec7ae-2618-4a4c-938c-98f5c38eaa81" providerId="ADAL" clId="{3FF3A525-9872-4DB1-99A2-8836708337BF}" dt="2023-02-21T07:45:10.419" v="4840" actId="26606"/>
          <ac:spMkLst>
            <pc:docMk/>
            <pc:sldMk cId="1723146583" sldId="322"/>
            <ac:spMk id="76" creationId="{A00D2CE1-35C1-46E6-BD59-CEE668BD90F4}"/>
          </ac:spMkLst>
        </pc:spChg>
        <pc:spChg chg="add">
          <ac:chgData name="MOHD FIRDAUS BIN YAHAYA" userId="d64ec7ae-2618-4a4c-938c-98f5c38eaa81" providerId="ADAL" clId="{3FF3A525-9872-4DB1-99A2-8836708337BF}" dt="2023-02-21T07:45:10.419" v="4840" actId="26606"/>
          <ac:spMkLst>
            <pc:docMk/>
            <pc:sldMk cId="1723146583" sldId="322"/>
            <ac:spMk id="84" creationId="{E18403B7-F2C7-4C07-8522-21C31910902C}"/>
          </ac:spMkLst>
        </pc:spChg>
        <pc:grpChg chg="add del">
          <ac:chgData name="MOHD FIRDAUS BIN YAHAYA" userId="d64ec7ae-2618-4a4c-938c-98f5c38eaa81" providerId="ADAL" clId="{3FF3A525-9872-4DB1-99A2-8836708337BF}" dt="2023-02-21T05:15:10.165" v="3259" actId="26606"/>
          <ac:grpSpMkLst>
            <pc:docMk/>
            <pc:sldMk cId="1723146583" sldId="322"/>
            <ac:grpSpMk id="16" creationId="{05314994-6337-4875-8CF5-652CAFE8342C}"/>
          </ac:grpSpMkLst>
        </pc:grpChg>
        <pc:grpChg chg="add">
          <ac:chgData name="MOHD FIRDAUS BIN YAHAYA" userId="d64ec7ae-2618-4a4c-938c-98f5c38eaa81" providerId="ADAL" clId="{3FF3A525-9872-4DB1-99A2-8836708337BF}" dt="2023-02-21T07:45:10.419" v="4840" actId="26606"/>
          <ac:grpSpMkLst>
            <pc:docMk/>
            <pc:sldMk cId="1723146583" sldId="322"/>
            <ac:grpSpMk id="62" creationId="{A745280D-ED36-41FE-8EB1-CE597C99CFE8}"/>
          </ac:grpSpMkLst>
        </pc:grpChg>
        <pc:grpChg chg="add">
          <ac:chgData name="MOHD FIRDAUS BIN YAHAYA" userId="d64ec7ae-2618-4a4c-938c-98f5c38eaa81" providerId="ADAL" clId="{3FF3A525-9872-4DB1-99A2-8836708337BF}" dt="2023-02-21T07:45:10.419" v="4840" actId="26606"/>
          <ac:grpSpMkLst>
            <pc:docMk/>
            <pc:sldMk cId="1723146583" sldId="322"/>
            <ac:grpSpMk id="68" creationId="{80E95A5C-1E97-41C3-9DEC-245FF6DEBF1F}"/>
          </ac:grpSpMkLst>
        </pc:grpChg>
        <pc:grpChg chg="add">
          <ac:chgData name="MOHD FIRDAUS BIN YAHAYA" userId="d64ec7ae-2618-4a4c-938c-98f5c38eaa81" providerId="ADAL" clId="{3FF3A525-9872-4DB1-99A2-8836708337BF}" dt="2023-02-21T07:45:10.419" v="4840" actId="26606"/>
          <ac:grpSpMkLst>
            <pc:docMk/>
            <pc:sldMk cId="1723146583" sldId="322"/>
            <ac:grpSpMk id="78" creationId="{A58DCE86-9AE1-46D1-96D6-04B8B3EDF6FA}"/>
          </ac:grpSpMkLst>
        </pc:grpChg>
        <pc:grpChg chg="add">
          <ac:chgData name="MOHD FIRDAUS BIN YAHAYA" userId="d64ec7ae-2618-4a4c-938c-98f5c38eaa81" providerId="ADAL" clId="{3FF3A525-9872-4DB1-99A2-8836708337BF}" dt="2023-02-21T07:45:10.419" v="4840" actId="26606"/>
          <ac:grpSpMkLst>
            <pc:docMk/>
            <pc:sldMk cId="1723146583" sldId="322"/>
            <ac:grpSpMk id="86" creationId="{23B58CC6-A99E-43AF-A467-256F19287FB8}"/>
          </ac:grpSpMkLst>
        </pc:grpChg>
        <pc:graphicFrameChg chg="add del">
          <ac:chgData name="MOHD FIRDAUS BIN YAHAYA" userId="d64ec7ae-2618-4a4c-938c-98f5c38eaa81" providerId="ADAL" clId="{3FF3A525-9872-4DB1-99A2-8836708337BF}" dt="2023-02-21T05:15:10.165" v="3259" actId="26606"/>
          <ac:graphicFrameMkLst>
            <pc:docMk/>
            <pc:sldMk cId="1723146583" sldId="322"/>
            <ac:graphicFrameMk id="10" creationId="{F015ED67-BBB3-0C5B-967C-3A02E82590FE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1T05:15:14.677" v="3261" actId="26606"/>
          <ac:graphicFrameMkLst>
            <pc:docMk/>
            <pc:sldMk cId="1723146583" sldId="322"/>
            <ac:graphicFrameMk id="25" creationId="{61BAFF57-5993-4845-6574-A683F894D81E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1T05:15:15.669" v="3263" actId="26606"/>
          <ac:graphicFrameMkLst>
            <pc:docMk/>
            <pc:sldMk cId="1723146583" sldId="322"/>
            <ac:graphicFrameMk id="29" creationId="{14DBB934-8CC5-77E3-6654-BD06D08709C8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1T05:15:16.832" v="3265" actId="26606"/>
          <ac:graphicFrameMkLst>
            <pc:docMk/>
            <pc:sldMk cId="1723146583" sldId="322"/>
            <ac:graphicFrameMk id="33" creationId="{CCE8BE17-10E6-C1F5-00B3-4783DC60310D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1T05:15:24.376" v="3267" actId="26606"/>
          <ac:graphicFrameMkLst>
            <pc:docMk/>
            <pc:sldMk cId="1723146583" sldId="322"/>
            <ac:graphicFrameMk id="36" creationId="{FA7503AC-797E-0C84-91C1-56B6C820D5BF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1T05:15:27.436" v="3269" actId="26606"/>
          <ac:graphicFrameMkLst>
            <pc:docMk/>
            <pc:sldMk cId="1723146583" sldId="322"/>
            <ac:graphicFrameMk id="41" creationId="{14DBB934-8CC5-77E3-6654-BD06D08709C8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1T05:15:29.655" v="3271" actId="26606"/>
          <ac:graphicFrameMkLst>
            <pc:docMk/>
            <pc:sldMk cId="1723146583" sldId="322"/>
            <ac:graphicFrameMk id="45" creationId="{BC98FBC1-CCE6-AB33-52BE-B52C73D83354}"/>
          </ac:graphicFrameMkLst>
        </pc:graphicFrameChg>
        <pc:graphicFrameChg chg="add del">
          <ac:chgData name="MOHD FIRDAUS BIN YAHAYA" userId="d64ec7ae-2618-4a4c-938c-98f5c38eaa81" providerId="ADAL" clId="{3FF3A525-9872-4DB1-99A2-8836708337BF}" dt="2023-02-21T05:15:31.031" v="3273" actId="26606"/>
          <ac:graphicFrameMkLst>
            <pc:docMk/>
            <pc:sldMk cId="1723146583" sldId="322"/>
            <ac:graphicFrameMk id="49" creationId="{CCE8BE17-10E6-C1F5-00B3-4783DC60310D}"/>
          </ac:graphicFrameMkLst>
        </pc:graphicFrameChg>
        <pc:graphicFrameChg chg="add mod modGraphic">
          <ac:chgData name="MOHD FIRDAUS BIN YAHAYA" userId="d64ec7ae-2618-4a4c-938c-98f5c38eaa81" providerId="ADAL" clId="{3FF3A525-9872-4DB1-99A2-8836708337BF}" dt="2023-02-21T07:45:10.419" v="4840" actId="26606"/>
          <ac:graphicFrameMkLst>
            <pc:docMk/>
            <pc:sldMk cId="1723146583" sldId="322"/>
            <ac:graphicFrameMk id="53" creationId="{BC98FBC1-CCE6-AB33-52BE-B52C73D83354}"/>
          </ac:graphicFrameMkLst>
        </pc:graphicFrameChg>
      </pc:sldChg>
      <pc:sldChg chg="addSp modSp new mod setBg modClrScheme chgLayout">
        <pc:chgData name="MOHD FIRDAUS BIN YAHAYA" userId="d64ec7ae-2618-4a4c-938c-98f5c38eaa81" providerId="ADAL" clId="{3FF3A525-9872-4DB1-99A2-8836708337BF}" dt="2023-02-21T05:18:29.085" v="3321" actId="26606"/>
        <pc:sldMkLst>
          <pc:docMk/>
          <pc:sldMk cId="1105239085" sldId="323"/>
        </pc:sldMkLst>
        <pc:spChg chg="add mod">
          <ac:chgData name="MOHD FIRDAUS BIN YAHAYA" userId="d64ec7ae-2618-4a4c-938c-98f5c38eaa81" providerId="ADAL" clId="{3FF3A525-9872-4DB1-99A2-8836708337BF}" dt="2023-02-21T05:18:29.085" v="3321" actId="26606"/>
          <ac:spMkLst>
            <pc:docMk/>
            <pc:sldMk cId="1105239085" sldId="323"/>
            <ac:spMk id="2" creationId="{1278E080-11D3-5B63-4D01-269561D6F06C}"/>
          </ac:spMkLst>
        </pc:spChg>
        <pc:spChg chg="add mod">
          <ac:chgData name="MOHD FIRDAUS BIN YAHAYA" userId="d64ec7ae-2618-4a4c-938c-98f5c38eaa81" providerId="ADAL" clId="{3FF3A525-9872-4DB1-99A2-8836708337BF}" dt="2023-02-21T05:18:29.085" v="3321" actId="26606"/>
          <ac:spMkLst>
            <pc:docMk/>
            <pc:sldMk cId="1105239085" sldId="323"/>
            <ac:spMk id="3" creationId="{D1515AF1-AA4D-D6BE-6189-445CD7319FA8}"/>
          </ac:spMkLst>
        </pc:spChg>
        <pc:spChg chg="add">
          <ac:chgData name="MOHD FIRDAUS BIN YAHAYA" userId="d64ec7ae-2618-4a4c-938c-98f5c38eaa81" providerId="ADAL" clId="{3FF3A525-9872-4DB1-99A2-8836708337BF}" dt="2023-02-21T05:18:29.085" v="3321" actId="26606"/>
          <ac:spMkLst>
            <pc:docMk/>
            <pc:sldMk cId="1105239085" sldId="323"/>
            <ac:spMk id="9" creationId="{6BF89811-EF86-4F24-8973-3749C8FBCF2C}"/>
          </ac:spMkLst>
        </pc:spChg>
        <pc:spChg chg="add">
          <ac:chgData name="MOHD FIRDAUS BIN YAHAYA" userId="d64ec7ae-2618-4a4c-938c-98f5c38eaa81" providerId="ADAL" clId="{3FF3A525-9872-4DB1-99A2-8836708337BF}" dt="2023-02-21T05:18:29.085" v="3321" actId="26606"/>
          <ac:spMkLst>
            <pc:docMk/>
            <pc:sldMk cId="1105239085" sldId="323"/>
            <ac:spMk id="15" creationId="{19419667-6EB3-488D-8BD4-9D972AC1100D}"/>
          </ac:spMkLst>
        </pc:spChg>
        <pc:grpChg chg="add">
          <ac:chgData name="MOHD FIRDAUS BIN YAHAYA" userId="d64ec7ae-2618-4a4c-938c-98f5c38eaa81" providerId="ADAL" clId="{3FF3A525-9872-4DB1-99A2-8836708337BF}" dt="2023-02-21T05:18:29.085" v="3321" actId="26606"/>
          <ac:grpSpMkLst>
            <pc:docMk/>
            <pc:sldMk cId="1105239085" sldId="323"/>
            <ac:grpSpMk id="11" creationId="{C77639EA-C9D1-44CA-BBC0-30625E7CDBB0}"/>
          </ac:grpSpMkLst>
        </pc:grpChg>
        <pc:picChg chg="add">
          <ac:chgData name="MOHD FIRDAUS BIN YAHAYA" userId="d64ec7ae-2618-4a4c-938c-98f5c38eaa81" providerId="ADAL" clId="{3FF3A525-9872-4DB1-99A2-8836708337BF}" dt="2023-02-21T05:18:29.085" v="3321" actId="26606"/>
          <ac:picMkLst>
            <pc:docMk/>
            <pc:sldMk cId="1105239085" sldId="323"/>
            <ac:picMk id="5" creationId="{757A163B-67BA-DE3B-4C59-DEA51DE3C134}"/>
          </ac:picMkLst>
        </pc:picChg>
      </pc:sldChg>
      <pc:sldChg chg="addSp delSp modSp new mod setBg modClrScheme chgLayout modNotesTx">
        <pc:chgData name="MOHD FIRDAUS BIN YAHAYA" userId="d64ec7ae-2618-4a4c-938c-98f5c38eaa81" providerId="ADAL" clId="{3FF3A525-9872-4DB1-99A2-8836708337BF}" dt="2023-02-21T05:22:41.934" v="3644" actId="20577"/>
        <pc:sldMkLst>
          <pc:docMk/>
          <pc:sldMk cId="3161749934" sldId="324"/>
        </pc:sldMkLst>
        <pc:spChg chg="add mod">
          <ac:chgData name="MOHD FIRDAUS BIN YAHAYA" userId="d64ec7ae-2618-4a4c-938c-98f5c38eaa81" providerId="ADAL" clId="{3FF3A525-9872-4DB1-99A2-8836708337BF}" dt="2023-02-21T05:22:09.696" v="3549" actId="27636"/>
          <ac:spMkLst>
            <pc:docMk/>
            <pc:sldMk cId="3161749934" sldId="324"/>
            <ac:spMk id="2" creationId="{0E877B72-6D27-EEED-F026-380DCE147E27}"/>
          </ac:spMkLst>
        </pc:spChg>
        <pc:spChg chg="add del mod">
          <ac:chgData name="MOHD FIRDAUS BIN YAHAYA" userId="d64ec7ae-2618-4a4c-938c-98f5c38eaa81" providerId="ADAL" clId="{3FF3A525-9872-4DB1-99A2-8836708337BF}" dt="2023-02-21T05:21:31.166" v="3513" actId="26606"/>
          <ac:spMkLst>
            <pc:docMk/>
            <pc:sldMk cId="3161749934" sldId="324"/>
            <ac:spMk id="3" creationId="{110B65A9-A9E5-D957-FC38-F16176E12D1A}"/>
          </ac:spMkLst>
        </pc:spChg>
        <pc:spChg chg="add">
          <ac:chgData name="MOHD FIRDAUS BIN YAHAYA" userId="d64ec7ae-2618-4a4c-938c-98f5c38eaa81" providerId="ADAL" clId="{3FF3A525-9872-4DB1-99A2-8836708337BF}" dt="2023-02-21T05:21:31.166" v="3513" actId="26606"/>
          <ac:spMkLst>
            <pc:docMk/>
            <pc:sldMk cId="3161749934" sldId="324"/>
            <ac:spMk id="9" creationId="{BACC6370-2D7E-4714-9D71-7542949D7D5D}"/>
          </ac:spMkLst>
        </pc:spChg>
        <pc:spChg chg="add">
          <ac:chgData name="MOHD FIRDAUS BIN YAHAYA" userId="d64ec7ae-2618-4a4c-938c-98f5c38eaa81" providerId="ADAL" clId="{3FF3A525-9872-4DB1-99A2-8836708337BF}" dt="2023-02-21T05:21:31.166" v="3513" actId="26606"/>
          <ac:spMkLst>
            <pc:docMk/>
            <pc:sldMk cId="3161749934" sldId="324"/>
            <ac:spMk id="11" creationId="{256B2C21-A230-48C0-8DF1-C46611373C44}"/>
          </ac:spMkLst>
        </pc:spChg>
        <pc:spChg chg="add">
          <ac:chgData name="MOHD FIRDAUS BIN YAHAYA" userId="d64ec7ae-2618-4a4c-938c-98f5c38eaa81" providerId="ADAL" clId="{3FF3A525-9872-4DB1-99A2-8836708337BF}" dt="2023-02-21T05:21:31.166" v="3513" actId="26606"/>
          <ac:spMkLst>
            <pc:docMk/>
            <pc:sldMk cId="3161749934" sldId="324"/>
            <ac:spMk id="13" creationId="{3847E18C-932D-4C95-AABA-FEC7C9499AD7}"/>
          </ac:spMkLst>
        </pc:spChg>
        <pc:spChg chg="add">
          <ac:chgData name="MOHD FIRDAUS BIN YAHAYA" userId="d64ec7ae-2618-4a4c-938c-98f5c38eaa81" providerId="ADAL" clId="{3FF3A525-9872-4DB1-99A2-8836708337BF}" dt="2023-02-21T05:21:31.166" v="3513" actId="26606"/>
          <ac:spMkLst>
            <pc:docMk/>
            <pc:sldMk cId="3161749934" sldId="324"/>
            <ac:spMk id="15" creationId="{3150CB11-0C61-439E-910F-5787759E72A0}"/>
          </ac:spMkLst>
        </pc:spChg>
        <pc:spChg chg="add">
          <ac:chgData name="MOHD FIRDAUS BIN YAHAYA" userId="d64ec7ae-2618-4a4c-938c-98f5c38eaa81" providerId="ADAL" clId="{3FF3A525-9872-4DB1-99A2-8836708337BF}" dt="2023-02-21T05:21:31.166" v="3513" actId="26606"/>
          <ac:spMkLst>
            <pc:docMk/>
            <pc:sldMk cId="3161749934" sldId="324"/>
            <ac:spMk id="17" creationId="{43F8A58B-5155-44CE-A5FF-7647B47D0A7A}"/>
          </ac:spMkLst>
        </pc:spChg>
        <pc:spChg chg="add">
          <ac:chgData name="MOHD FIRDAUS BIN YAHAYA" userId="d64ec7ae-2618-4a4c-938c-98f5c38eaa81" providerId="ADAL" clId="{3FF3A525-9872-4DB1-99A2-8836708337BF}" dt="2023-02-21T05:21:31.166" v="3513" actId="26606"/>
          <ac:spMkLst>
            <pc:docMk/>
            <pc:sldMk cId="3161749934" sldId="324"/>
            <ac:spMk id="19" creationId="{443F2ACA-E6D6-4028-82DD-F03C262D5DE6}"/>
          </ac:spMkLst>
        </pc:spChg>
        <pc:graphicFrameChg chg="add">
          <ac:chgData name="MOHD FIRDAUS BIN YAHAYA" userId="d64ec7ae-2618-4a4c-938c-98f5c38eaa81" providerId="ADAL" clId="{3FF3A525-9872-4DB1-99A2-8836708337BF}" dt="2023-02-21T05:21:31.166" v="3513" actId="26606"/>
          <ac:graphicFrameMkLst>
            <pc:docMk/>
            <pc:sldMk cId="3161749934" sldId="324"/>
            <ac:graphicFrameMk id="5" creationId="{065922DE-0E6A-9E1C-0EC8-AE2B564C489D}"/>
          </ac:graphicFrameMkLst>
        </pc:graphicFrameChg>
      </pc:sldChg>
      <pc:sldChg chg="addSp delSp modSp new mod setBg modClrScheme delDesignElem chgLayout">
        <pc:chgData name="MOHD FIRDAUS BIN YAHAYA" userId="d64ec7ae-2618-4a4c-938c-98f5c38eaa81" providerId="ADAL" clId="{3FF3A525-9872-4DB1-99A2-8836708337BF}" dt="2023-02-21T05:34:10.894" v="3745" actId="6549"/>
        <pc:sldMkLst>
          <pc:docMk/>
          <pc:sldMk cId="3858885191" sldId="325"/>
        </pc:sldMkLst>
        <pc:spChg chg="del mod ord">
          <ac:chgData name="MOHD FIRDAUS BIN YAHAYA" userId="d64ec7ae-2618-4a4c-938c-98f5c38eaa81" providerId="ADAL" clId="{3FF3A525-9872-4DB1-99A2-8836708337BF}" dt="2023-02-21T05:30:46.367" v="3711" actId="700"/>
          <ac:spMkLst>
            <pc:docMk/>
            <pc:sldMk cId="3858885191" sldId="325"/>
            <ac:spMk id="2" creationId="{A6830B1D-CFC2-2D0D-5E21-E7814DE245C7}"/>
          </ac:spMkLst>
        </pc:spChg>
        <pc:spChg chg="del">
          <ac:chgData name="MOHD FIRDAUS BIN YAHAYA" userId="d64ec7ae-2618-4a4c-938c-98f5c38eaa81" providerId="ADAL" clId="{3FF3A525-9872-4DB1-99A2-8836708337BF}" dt="2023-02-21T05:27:02.487" v="3670" actId="478"/>
          <ac:spMkLst>
            <pc:docMk/>
            <pc:sldMk cId="3858885191" sldId="325"/>
            <ac:spMk id="3" creationId="{F326CA65-1500-542C-BA15-88AF51D6141D}"/>
          </ac:spMkLst>
        </pc:spChg>
        <pc:spChg chg="add mod ord">
          <ac:chgData name="MOHD FIRDAUS BIN YAHAYA" userId="d64ec7ae-2618-4a4c-938c-98f5c38eaa81" providerId="ADAL" clId="{3FF3A525-9872-4DB1-99A2-8836708337BF}" dt="2023-02-21T05:31:09.623" v="3720" actId="26606"/>
          <ac:spMkLst>
            <pc:docMk/>
            <pc:sldMk cId="3858885191" sldId="325"/>
            <ac:spMk id="4" creationId="{0C22B11D-8B07-122F-CE8D-1F73651F8670}"/>
          </ac:spMkLst>
        </pc:spChg>
        <pc:spChg chg="add del mod">
          <ac:chgData name="MOHD FIRDAUS BIN YAHAYA" userId="d64ec7ae-2618-4a4c-938c-98f5c38eaa81" providerId="ADAL" clId="{3FF3A525-9872-4DB1-99A2-8836708337BF}" dt="2023-02-21T05:28:35.960" v="3681" actId="21"/>
          <ac:spMkLst>
            <pc:docMk/>
            <pc:sldMk cId="3858885191" sldId="325"/>
            <ac:spMk id="5" creationId="{50EAE279-515B-CD62-C15D-E2F3D17754C0}"/>
          </ac:spMkLst>
        </pc:spChg>
        <pc:spChg chg="add del mod">
          <ac:chgData name="MOHD FIRDAUS BIN YAHAYA" userId="d64ec7ae-2618-4a4c-938c-98f5c38eaa81" providerId="ADAL" clId="{3FF3A525-9872-4DB1-99A2-8836708337BF}" dt="2023-02-21T05:28:50.437" v="3683" actId="21"/>
          <ac:spMkLst>
            <pc:docMk/>
            <pc:sldMk cId="3858885191" sldId="325"/>
            <ac:spMk id="8" creationId="{3BF82150-14CB-5767-BED3-8D6DA9F0EE98}"/>
          </ac:spMkLst>
        </pc:spChg>
        <pc:spChg chg="add del mod">
          <ac:chgData name="MOHD FIRDAUS BIN YAHAYA" userId="d64ec7ae-2618-4a4c-938c-98f5c38eaa81" providerId="ADAL" clId="{3FF3A525-9872-4DB1-99A2-8836708337BF}" dt="2023-02-21T05:30:57.853" v="3716" actId="478"/>
          <ac:spMkLst>
            <pc:docMk/>
            <pc:sldMk cId="3858885191" sldId="325"/>
            <ac:spMk id="11" creationId="{A25DCB08-925C-4742-3106-959A8449F690}"/>
          </ac:spMkLst>
        </pc:spChg>
        <pc:spChg chg="add del mod ord">
          <ac:chgData name="MOHD FIRDAUS BIN YAHAYA" userId="d64ec7ae-2618-4a4c-938c-98f5c38eaa81" providerId="ADAL" clId="{3FF3A525-9872-4DB1-99A2-8836708337BF}" dt="2023-02-21T05:30:49.882" v="3713" actId="700"/>
          <ac:spMkLst>
            <pc:docMk/>
            <pc:sldMk cId="3858885191" sldId="325"/>
            <ac:spMk id="14" creationId="{94B420D0-3074-0FEE-8143-75A758314484}"/>
          </ac:spMkLst>
        </pc:spChg>
        <pc:spChg chg="add del">
          <ac:chgData name="MOHD FIRDAUS BIN YAHAYA" userId="d64ec7ae-2618-4a4c-938c-98f5c38eaa81" providerId="ADAL" clId="{3FF3A525-9872-4DB1-99A2-8836708337BF}" dt="2023-02-21T05:28:58.642" v="3688" actId="26606"/>
          <ac:spMkLst>
            <pc:docMk/>
            <pc:sldMk cId="3858885191" sldId="325"/>
            <ac:spMk id="15" creationId="{3CD9DF72-87A3-404E-A828-84CBF11A8303}"/>
          </ac:spMkLst>
        </pc:spChg>
        <pc:spChg chg="add mod ord modCrop">
          <ac:chgData name="MOHD FIRDAUS BIN YAHAYA" userId="d64ec7ae-2618-4a4c-938c-98f5c38eaa81" providerId="ADAL" clId="{3FF3A525-9872-4DB1-99A2-8836708337BF}" dt="2023-02-21T05:32:42.119" v="3741" actId="207"/>
          <ac:spMkLst>
            <pc:docMk/>
            <pc:sldMk cId="3858885191" sldId="325"/>
            <ac:spMk id="16" creationId="{FF29E39D-D1CC-24DD-002D-D44FC0E5AC36}"/>
          </ac:spMkLst>
        </pc:spChg>
        <pc:spChg chg="add del">
          <ac:chgData name="MOHD FIRDAUS BIN YAHAYA" userId="d64ec7ae-2618-4a4c-938c-98f5c38eaa81" providerId="ADAL" clId="{3FF3A525-9872-4DB1-99A2-8836708337BF}" dt="2023-02-21T05:29:00.264" v="3690" actId="26606"/>
          <ac:spMkLst>
            <pc:docMk/>
            <pc:sldMk cId="3858885191" sldId="325"/>
            <ac:spMk id="19" creationId="{04812C46-200A-4DEB-A05E-3ED6C68C2387}"/>
          </ac:spMkLst>
        </pc:spChg>
        <pc:spChg chg="add del">
          <ac:chgData name="MOHD FIRDAUS BIN YAHAYA" userId="d64ec7ae-2618-4a4c-938c-98f5c38eaa81" providerId="ADAL" clId="{3FF3A525-9872-4DB1-99A2-8836708337BF}" dt="2023-02-21T05:29:00.264" v="3690" actId="26606"/>
          <ac:spMkLst>
            <pc:docMk/>
            <pc:sldMk cId="3858885191" sldId="325"/>
            <ac:spMk id="20" creationId="{D1EA859B-E555-4109-94F3-6700E046E008}"/>
          </ac:spMkLst>
        </pc:spChg>
        <pc:spChg chg="add mod ord">
          <ac:chgData name="MOHD FIRDAUS BIN YAHAYA" userId="d64ec7ae-2618-4a4c-938c-98f5c38eaa81" providerId="ADAL" clId="{3FF3A525-9872-4DB1-99A2-8836708337BF}" dt="2023-02-21T05:34:10.894" v="3745" actId="6549"/>
          <ac:spMkLst>
            <pc:docMk/>
            <pc:sldMk cId="3858885191" sldId="325"/>
            <ac:spMk id="21" creationId="{579C2C65-6760-2F49-0AE6-72CED4FDB4BA}"/>
          </ac:spMkLst>
        </pc:spChg>
        <pc:spChg chg="add del">
          <ac:chgData name="MOHD FIRDAUS BIN YAHAYA" userId="d64ec7ae-2618-4a4c-938c-98f5c38eaa81" providerId="ADAL" clId="{3FF3A525-9872-4DB1-99A2-8836708337BF}" dt="2023-02-21T05:29:00.968" v="3692" actId="26606"/>
          <ac:spMkLst>
            <pc:docMk/>
            <pc:sldMk cId="3858885191" sldId="325"/>
            <ac:spMk id="22" creationId="{3E279A52-177D-482C-92C8-10DD7A18FFA8}"/>
          </ac:spMkLst>
        </pc:spChg>
        <pc:spChg chg="add del">
          <ac:chgData name="MOHD FIRDAUS BIN YAHAYA" userId="d64ec7ae-2618-4a4c-938c-98f5c38eaa81" providerId="ADAL" clId="{3FF3A525-9872-4DB1-99A2-8836708337BF}" dt="2023-02-21T05:31:09.619" v="3719" actId="26606"/>
          <ac:spMkLst>
            <pc:docMk/>
            <pc:sldMk cId="3858885191" sldId="325"/>
            <ac:spMk id="24" creationId="{9F7D788E-2C1B-4EF4-8719-12613771FF98}"/>
          </ac:spMkLst>
        </pc:spChg>
        <pc:spChg chg="add del">
          <ac:chgData name="MOHD FIRDAUS BIN YAHAYA" userId="d64ec7ae-2618-4a4c-938c-98f5c38eaa81" providerId="ADAL" clId="{3FF3A525-9872-4DB1-99A2-8836708337BF}" dt="2023-02-21T05:31:09.619" v="3719" actId="26606"/>
          <ac:spMkLst>
            <pc:docMk/>
            <pc:sldMk cId="3858885191" sldId="325"/>
            <ac:spMk id="25" creationId="{58DEA6A1-FC5C-4E6E-BBBF-7E472949B394}"/>
          </ac:spMkLst>
        </pc:spChg>
        <pc:spChg chg="add del">
          <ac:chgData name="MOHD FIRDAUS BIN YAHAYA" userId="d64ec7ae-2618-4a4c-938c-98f5c38eaa81" providerId="ADAL" clId="{3FF3A525-9872-4DB1-99A2-8836708337BF}" dt="2023-02-21T05:29:02.683" v="3694" actId="26606"/>
          <ac:spMkLst>
            <pc:docMk/>
            <pc:sldMk cId="3858885191" sldId="325"/>
            <ac:spMk id="26" creationId="{3CD9DF72-87A3-404E-A828-84CBF11A8303}"/>
          </ac:spMkLst>
        </pc:spChg>
        <pc:spChg chg="add del">
          <ac:chgData name="MOHD FIRDAUS BIN YAHAYA" userId="d64ec7ae-2618-4a4c-938c-98f5c38eaa81" providerId="ADAL" clId="{3FF3A525-9872-4DB1-99A2-8836708337BF}" dt="2023-02-21T05:31:09.619" v="3719" actId="26606"/>
          <ac:spMkLst>
            <pc:docMk/>
            <pc:sldMk cId="3858885191" sldId="325"/>
            <ac:spMk id="28" creationId="{7C54E824-C0F4-480B-BC88-689F50C45FBD}"/>
          </ac:spMkLst>
        </pc:spChg>
        <pc:spChg chg="add del">
          <ac:chgData name="MOHD FIRDAUS BIN YAHAYA" userId="d64ec7ae-2618-4a4c-938c-98f5c38eaa81" providerId="ADAL" clId="{3FF3A525-9872-4DB1-99A2-8836708337BF}" dt="2023-02-21T05:29:07.063" v="3696" actId="26606"/>
          <ac:spMkLst>
            <pc:docMk/>
            <pc:sldMk cId="3858885191" sldId="325"/>
            <ac:spMk id="29" creationId="{3E279A52-177D-482C-92C8-10DD7A18FFA8}"/>
          </ac:spMkLst>
        </pc:spChg>
        <pc:spChg chg="add del">
          <ac:chgData name="MOHD FIRDAUS BIN YAHAYA" userId="d64ec7ae-2618-4a4c-938c-98f5c38eaa81" providerId="ADAL" clId="{3FF3A525-9872-4DB1-99A2-8836708337BF}" dt="2023-02-21T05:31:09.619" v="3719" actId="26606"/>
          <ac:spMkLst>
            <pc:docMk/>
            <pc:sldMk cId="3858885191" sldId="325"/>
            <ac:spMk id="31" creationId="{A5AD6500-BB62-4AAC-9D2F-C10DDC90CBB1}"/>
          </ac:spMkLst>
        </pc:spChg>
        <pc:spChg chg="add del">
          <ac:chgData name="MOHD FIRDAUS BIN YAHAYA" userId="d64ec7ae-2618-4a4c-938c-98f5c38eaa81" providerId="ADAL" clId="{3FF3A525-9872-4DB1-99A2-8836708337BF}" dt="2023-02-21T05:31:09.619" v="3719" actId="26606"/>
          <ac:spMkLst>
            <pc:docMk/>
            <pc:sldMk cId="3858885191" sldId="325"/>
            <ac:spMk id="32" creationId="{96AAAC3B-1954-46B7-BBAC-27DFF5B5295F}"/>
          </ac:spMkLst>
        </pc:spChg>
        <pc:spChg chg="add del">
          <ac:chgData name="MOHD FIRDAUS BIN YAHAYA" userId="d64ec7ae-2618-4a4c-938c-98f5c38eaa81" providerId="ADAL" clId="{3FF3A525-9872-4DB1-99A2-8836708337BF}" dt="2023-02-21T05:30:46.367" v="3711" actId="700"/>
          <ac:spMkLst>
            <pc:docMk/>
            <pc:sldMk cId="3858885191" sldId="325"/>
            <ac:spMk id="33" creationId="{3CD9DF72-87A3-404E-A828-84CBF11A8303}"/>
          </ac:spMkLst>
        </pc:spChg>
        <pc:spChg chg="add">
          <ac:chgData name="MOHD FIRDAUS BIN YAHAYA" userId="d64ec7ae-2618-4a4c-938c-98f5c38eaa81" providerId="ADAL" clId="{3FF3A525-9872-4DB1-99A2-8836708337BF}" dt="2023-02-21T05:31:09.623" v="3720" actId="26606"/>
          <ac:spMkLst>
            <pc:docMk/>
            <pc:sldMk cId="3858885191" sldId="325"/>
            <ac:spMk id="35" creationId="{4C608BEB-860E-4094-8511-78603564A75E}"/>
          </ac:spMkLst>
        </pc:spChg>
        <pc:spChg chg="add del">
          <ac:chgData name="MOHD FIRDAUS BIN YAHAYA" userId="d64ec7ae-2618-4a4c-938c-98f5c38eaa81" providerId="ADAL" clId="{3FF3A525-9872-4DB1-99A2-8836708337BF}" dt="2023-02-21T05:31:17.464" v="3722" actId="478"/>
          <ac:spMkLst>
            <pc:docMk/>
            <pc:sldMk cId="3858885191" sldId="325"/>
            <ac:spMk id="38" creationId="{00F31066-4EB6-ACD5-FBEE-625310D2FE08}"/>
          </ac:spMkLst>
        </pc:spChg>
        <pc:grpChg chg="add del">
          <ac:chgData name="MOHD FIRDAUS BIN YAHAYA" userId="d64ec7ae-2618-4a4c-938c-98f5c38eaa81" providerId="ADAL" clId="{3FF3A525-9872-4DB1-99A2-8836708337BF}" dt="2023-02-21T05:29:00.968" v="3692" actId="26606"/>
          <ac:grpSpMkLst>
            <pc:docMk/>
            <pc:sldMk cId="3858885191" sldId="325"/>
            <ac:grpSpMk id="23" creationId="{4BCD063E-D4FF-4FB3-8F1D-5DD228883678}"/>
          </ac:grpSpMkLst>
        </pc:grpChg>
        <pc:grpChg chg="add del">
          <ac:chgData name="MOHD FIRDAUS BIN YAHAYA" userId="d64ec7ae-2618-4a4c-938c-98f5c38eaa81" providerId="ADAL" clId="{3FF3A525-9872-4DB1-99A2-8836708337BF}" dt="2023-02-21T05:29:07.063" v="3696" actId="26606"/>
          <ac:grpSpMkLst>
            <pc:docMk/>
            <pc:sldMk cId="3858885191" sldId="325"/>
            <ac:grpSpMk id="30" creationId="{4BCD063E-D4FF-4FB3-8F1D-5DD228883678}"/>
          </ac:grpSpMkLst>
        </pc:grpChg>
        <pc:picChg chg="add del mod">
          <ac:chgData name="MOHD FIRDAUS BIN YAHAYA" userId="d64ec7ae-2618-4a4c-938c-98f5c38eaa81" providerId="ADAL" clId="{3FF3A525-9872-4DB1-99A2-8836708337BF}" dt="2023-02-21T05:27:53.784" v="3680" actId="478"/>
          <ac:picMkLst>
            <pc:docMk/>
            <pc:sldMk cId="3858885191" sldId="325"/>
            <ac:picMk id="7" creationId="{676AE281-C3B9-EA37-6201-0243503EC644}"/>
          </ac:picMkLst>
        </pc:picChg>
        <pc:picChg chg="add del mod ord">
          <ac:chgData name="MOHD FIRDAUS BIN YAHAYA" userId="d64ec7ae-2618-4a4c-938c-98f5c38eaa81" providerId="ADAL" clId="{3FF3A525-9872-4DB1-99A2-8836708337BF}" dt="2023-02-21T05:29:48.895" v="3706" actId="478"/>
          <ac:picMkLst>
            <pc:docMk/>
            <pc:sldMk cId="3858885191" sldId="325"/>
            <ac:picMk id="10" creationId="{00DD4BB8-DBC6-3897-61B3-1020B26C11D8}"/>
          </ac:picMkLst>
        </pc:picChg>
        <pc:picChg chg="add del mod">
          <ac:chgData name="MOHD FIRDAUS BIN YAHAYA" userId="d64ec7ae-2618-4a4c-938c-98f5c38eaa81" providerId="ADAL" clId="{3FF3A525-9872-4DB1-99A2-8836708337BF}" dt="2023-02-21T05:30:42.879" v="3710" actId="478"/>
          <ac:picMkLst>
            <pc:docMk/>
            <pc:sldMk cId="3858885191" sldId="325"/>
            <ac:picMk id="13" creationId="{57985C34-EB6C-CE4D-E5E9-66B37C35C54E}"/>
          </ac:picMkLst>
        </pc:picChg>
        <pc:picChg chg="add del mod">
          <ac:chgData name="MOHD FIRDAUS BIN YAHAYA" userId="d64ec7ae-2618-4a4c-938c-98f5c38eaa81" providerId="ADAL" clId="{3FF3A525-9872-4DB1-99A2-8836708337BF}" dt="2023-02-21T05:31:29.159" v="3727" actId="478"/>
          <ac:picMkLst>
            <pc:docMk/>
            <pc:sldMk cId="3858885191" sldId="325"/>
            <ac:picMk id="40" creationId="{8B99368C-0C61-DDE2-C236-76433E36F1CB}"/>
          </ac:picMkLst>
        </pc:picChg>
        <pc:cxnChg chg="add del">
          <ac:chgData name="MOHD FIRDAUS BIN YAHAYA" userId="d64ec7ae-2618-4a4c-938c-98f5c38eaa81" providerId="ADAL" clId="{3FF3A525-9872-4DB1-99A2-8836708337BF}" dt="2023-02-21T05:28:58.642" v="3688" actId="26606"/>
          <ac:cxnSpMkLst>
            <pc:docMk/>
            <pc:sldMk cId="3858885191" sldId="325"/>
            <ac:cxnSpMk id="17" creationId="{20E3A342-4D61-4E3F-AF90-1AB42AEB96CC}"/>
          </ac:cxnSpMkLst>
        </pc:cxnChg>
        <pc:cxnChg chg="add del">
          <ac:chgData name="MOHD FIRDAUS BIN YAHAYA" userId="d64ec7ae-2618-4a4c-938c-98f5c38eaa81" providerId="ADAL" clId="{3FF3A525-9872-4DB1-99A2-8836708337BF}" dt="2023-02-21T05:29:02.683" v="3694" actId="26606"/>
          <ac:cxnSpMkLst>
            <pc:docMk/>
            <pc:sldMk cId="3858885191" sldId="325"/>
            <ac:cxnSpMk id="27" creationId="{20E3A342-4D61-4E3F-AF90-1AB42AEB96CC}"/>
          </ac:cxnSpMkLst>
        </pc:cxnChg>
        <pc:cxnChg chg="add del">
          <ac:chgData name="MOHD FIRDAUS BIN YAHAYA" userId="d64ec7ae-2618-4a4c-938c-98f5c38eaa81" providerId="ADAL" clId="{3FF3A525-9872-4DB1-99A2-8836708337BF}" dt="2023-02-21T05:30:46.367" v="3711" actId="700"/>
          <ac:cxnSpMkLst>
            <pc:docMk/>
            <pc:sldMk cId="3858885191" sldId="325"/>
            <ac:cxnSpMk id="34" creationId="{20E3A342-4D61-4E3F-AF90-1AB42AEB96CC}"/>
          </ac:cxnSpMkLst>
        </pc:cxnChg>
        <pc:cxnChg chg="add">
          <ac:chgData name="MOHD FIRDAUS BIN YAHAYA" userId="d64ec7ae-2618-4a4c-938c-98f5c38eaa81" providerId="ADAL" clId="{3FF3A525-9872-4DB1-99A2-8836708337BF}" dt="2023-02-21T05:31:09.623" v="3720" actId="26606"/>
          <ac:cxnSpMkLst>
            <pc:docMk/>
            <pc:sldMk cId="3858885191" sldId="325"/>
            <ac:cxnSpMk id="36" creationId="{1F16A8D4-FE87-4604-88B2-394B5D1EB437}"/>
          </ac:cxnSpMkLst>
        </pc:cxnChg>
      </pc:sldChg>
      <pc:sldChg chg="addSp delSp modSp new mod setBg setClrOvrMap">
        <pc:chgData name="MOHD FIRDAUS BIN YAHAYA" userId="d64ec7ae-2618-4a4c-938c-98f5c38eaa81" providerId="ADAL" clId="{3FF3A525-9872-4DB1-99A2-8836708337BF}" dt="2023-02-21T05:25:49.476" v="3669" actId="26606"/>
        <pc:sldMkLst>
          <pc:docMk/>
          <pc:sldMk cId="632556216" sldId="326"/>
        </pc:sldMkLst>
        <pc:spChg chg="mod ord">
          <ac:chgData name="MOHD FIRDAUS BIN YAHAYA" userId="d64ec7ae-2618-4a4c-938c-98f5c38eaa81" providerId="ADAL" clId="{3FF3A525-9872-4DB1-99A2-8836708337BF}" dt="2023-02-21T05:25:49.476" v="3669" actId="26606"/>
          <ac:spMkLst>
            <pc:docMk/>
            <pc:sldMk cId="632556216" sldId="326"/>
            <ac:spMk id="2" creationId="{94C81FAE-0FB0-38DD-730C-30D6AAF04182}"/>
          </ac:spMkLst>
        </pc:spChg>
        <pc:spChg chg="del">
          <ac:chgData name="MOHD FIRDAUS BIN YAHAYA" userId="d64ec7ae-2618-4a4c-938c-98f5c38eaa81" providerId="ADAL" clId="{3FF3A525-9872-4DB1-99A2-8836708337BF}" dt="2023-02-21T05:25:36.605" v="3658"/>
          <ac:spMkLst>
            <pc:docMk/>
            <pc:sldMk cId="632556216" sldId="326"/>
            <ac:spMk id="3" creationId="{74FCCD07-64F3-D7F6-919A-8ECFC2BFE4D5}"/>
          </ac:spMkLst>
        </pc:spChg>
        <pc:spChg chg="add del">
          <ac:chgData name="MOHD FIRDAUS BIN YAHAYA" userId="d64ec7ae-2618-4a4c-938c-98f5c38eaa81" providerId="ADAL" clId="{3FF3A525-9872-4DB1-99A2-8836708337BF}" dt="2023-02-21T05:25:41.193" v="3664" actId="26606"/>
          <ac:spMkLst>
            <pc:docMk/>
            <pc:sldMk cId="632556216" sldId="326"/>
            <ac:spMk id="9" creationId="{05C6A3A9-7D71-AA19-BCAA-2A82450F49FC}"/>
          </ac:spMkLst>
        </pc:spChg>
        <pc:spChg chg="add del">
          <ac:chgData name="MOHD FIRDAUS BIN YAHAYA" userId="d64ec7ae-2618-4a4c-938c-98f5c38eaa81" providerId="ADAL" clId="{3FF3A525-9872-4DB1-99A2-8836708337BF}" dt="2023-02-21T05:25:40.517" v="3662" actId="26606"/>
          <ac:spMkLst>
            <pc:docMk/>
            <pc:sldMk cId="632556216" sldId="326"/>
            <ac:spMk id="10" creationId="{A8384FB5-9ADC-4DDC-881B-597D56F5B15D}"/>
          </ac:spMkLst>
        </pc:spChg>
        <pc:spChg chg="add del">
          <ac:chgData name="MOHD FIRDAUS BIN YAHAYA" userId="d64ec7ae-2618-4a4c-938c-98f5c38eaa81" providerId="ADAL" clId="{3FF3A525-9872-4DB1-99A2-8836708337BF}" dt="2023-02-21T05:25:40.517" v="3662" actId="26606"/>
          <ac:spMkLst>
            <pc:docMk/>
            <pc:sldMk cId="632556216" sldId="326"/>
            <ac:spMk id="12" creationId="{91E5A9A7-95C6-4F4F-B00E-C82E07FE62EF}"/>
          </ac:spMkLst>
        </pc:spChg>
        <pc:spChg chg="add del">
          <ac:chgData name="MOHD FIRDAUS BIN YAHAYA" userId="d64ec7ae-2618-4a4c-938c-98f5c38eaa81" providerId="ADAL" clId="{3FF3A525-9872-4DB1-99A2-8836708337BF}" dt="2023-02-21T05:25:40.517" v="3662" actId="26606"/>
          <ac:spMkLst>
            <pc:docMk/>
            <pc:sldMk cId="632556216" sldId="326"/>
            <ac:spMk id="14" creationId="{D07DD2DE-F619-49DD-B5E7-03A290FF4ED1}"/>
          </ac:spMkLst>
        </pc:spChg>
        <pc:spChg chg="add del">
          <ac:chgData name="MOHD FIRDAUS BIN YAHAYA" userId="d64ec7ae-2618-4a4c-938c-98f5c38eaa81" providerId="ADAL" clId="{3FF3A525-9872-4DB1-99A2-8836708337BF}" dt="2023-02-21T05:25:40.517" v="3662" actId="26606"/>
          <ac:spMkLst>
            <pc:docMk/>
            <pc:sldMk cId="632556216" sldId="326"/>
            <ac:spMk id="16" creationId="{85149191-5F60-4A28-AAFF-039F96B0F3EC}"/>
          </ac:spMkLst>
        </pc:spChg>
        <pc:spChg chg="add del">
          <ac:chgData name="MOHD FIRDAUS BIN YAHAYA" userId="d64ec7ae-2618-4a4c-938c-98f5c38eaa81" providerId="ADAL" clId="{3FF3A525-9872-4DB1-99A2-8836708337BF}" dt="2023-02-21T05:25:40.517" v="3662" actId="26606"/>
          <ac:spMkLst>
            <pc:docMk/>
            <pc:sldMk cId="632556216" sldId="326"/>
            <ac:spMk id="18" creationId="{F8260ED5-17F7-4158-B241-D51DD4CF1B7E}"/>
          </ac:spMkLst>
        </pc:spChg>
        <pc:spChg chg="add del">
          <ac:chgData name="MOHD FIRDAUS BIN YAHAYA" userId="d64ec7ae-2618-4a4c-938c-98f5c38eaa81" providerId="ADAL" clId="{3FF3A525-9872-4DB1-99A2-8836708337BF}" dt="2023-02-21T05:25:41.193" v="3664" actId="26606"/>
          <ac:spMkLst>
            <pc:docMk/>
            <pc:sldMk cId="632556216" sldId="326"/>
            <ac:spMk id="20" creationId="{F13C74B1-5B17-4795-BED0-7140497B445A}"/>
          </ac:spMkLst>
        </pc:spChg>
        <pc:spChg chg="add del">
          <ac:chgData name="MOHD FIRDAUS BIN YAHAYA" userId="d64ec7ae-2618-4a4c-938c-98f5c38eaa81" providerId="ADAL" clId="{3FF3A525-9872-4DB1-99A2-8836708337BF}" dt="2023-02-21T05:25:41.193" v="3664" actId="26606"/>
          <ac:spMkLst>
            <pc:docMk/>
            <pc:sldMk cId="632556216" sldId="326"/>
            <ac:spMk id="21" creationId="{D4974D33-8DC5-464E-8C6D-BE58F0669C17}"/>
          </ac:spMkLst>
        </pc:spChg>
        <pc:spChg chg="add del">
          <ac:chgData name="MOHD FIRDAUS BIN YAHAYA" userId="d64ec7ae-2618-4a4c-938c-98f5c38eaa81" providerId="ADAL" clId="{3FF3A525-9872-4DB1-99A2-8836708337BF}" dt="2023-02-21T05:25:42.189" v="3666" actId="26606"/>
          <ac:spMkLst>
            <pc:docMk/>
            <pc:sldMk cId="632556216" sldId="326"/>
            <ac:spMk id="23" creationId="{04812C46-200A-4DEB-A05E-3ED6C68C2387}"/>
          </ac:spMkLst>
        </pc:spChg>
        <pc:spChg chg="add del">
          <ac:chgData name="MOHD FIRDAUS BIN YAHAYA" userId="d64ec7ae-2618-4a4c-938c-98f5c38eaa81" providerId="ADAL" clId="{3FF3A525-9872-4DB1-99A2-8836708337BF}" dt="2023-02-21T05:25:42.189" v="3666" actId="26606"/>
          <ac:spMkLst>
            <pc:docMk/>
            <pc:sldMk cId="632556216" sldId="326"/>
            <ac:spMk id="24" creationId="{D1EA859B-E555-4109-94F3-6700E046E008}"/>
          </ac:spMkLst>
        </pc:spChg>
        <pc:spChg chg="add del">
          <ac:chgData name="MOHD FIRDAUS BIN YAHAYA" userId="d64ec7ae-2618-4a4c-938c-98f5c38eaa81" providerId="ADAL" clId="{3FF3A525-9872-4DB1-99A2-8836708337BF}" dt="2023-02-21T05:25:42.189" v="3666" actId="26606"/>
          <ac:spMkLst>
            <pc:docMk/>
            <pc:sldMk cId="632556216" sldId="326"/>
            <ac:spMk id="25" creationId="{2DEAE062-90B0-735D-A128-BCE5F4BE72BF}"/>
          </ac:spMkLst>
        </pc:spChg>
        <pc:spChg chg="add del">
          <ac:chgData name="MOHD FIRDAUS BIN YAHAYA" userId="d64ec7ae-2618-4a4c-938c-98f5c38eaa81" providerId="ADAL" clId="{3FF3A525-9872-4DB1-99A2-8836708337BF}" dt="2023-02-21T05:25:49.472" v="3668" actId="26606"/>
          <ac:spMkLst>
            <pc:docMk/>
            <pc:sldMk cId="632556216" sldId="326"/>
            <ac:spMk id="27" creationId="{59264BFD-360D-430E-B593-7BC0D00FBDEE}"/>
          </ac:spMkLst>
        </pc:spChg>
        <pc:spChg chg="add del">
          <ac:chgData name="MOHD FIRDAUS BIN YAHAYA" userId="d64ec7ae-2618-4a4c-938c-98f5c38eaa81" providerId="ADAL" clId="{3FF3A525-9872-4DB1-99A2-8836708337BF}" dt="2023-02-21T05:25:49.472" v="3668" actId="26606"/>
          <ac:spMkLst>
            <pc:docMk/>
            <pc:sldMk cId="632556216" sldId="326"/>
            <ac:spMk id="30" creationId="{7994B987-BE34-A8F3-257E-78CEF9348376}"/>
          </ac:spMkLst>
        </pc:spChg>
        <pc:spChg chg="add del">
          <ac:chgData name="MOHD FIRDAUS BIN YAHAYA" userId="d64ec7ae-2618-4a4c-938c-98f5c38eaa81" providerId="ADAL" clId="{3FF3A525-9872-4DB1-99A2-8836708337BF}" dt="2023-02-21T05:25:49.472" v="3668" actId="26606"/>
          <ac:spMkLst>
            <pc:docMk/>
            <pc:sldMk cId="632556216" sldId="326"/>
            <ac:spMk id="31" creationId="{F249C1C3-EBDE-4C27-BD12-A6AE40A4DBC7}"/>
          </ac:spMkLst>
        </pc:spChg>
        <pc:spChg chg="add">
          <ac:chgData name="MOHD FIRDAUS BIN YAHAYA" userId="d64ec7ae-2618-4a4c-938c-98f5c38eaa81" providerId="ADAL" clId="{3FF3A525-9872-4DB1-99A2-8836708337BF}" dt="2023-02-21T05:25:49.476" v="3669" actId="26606"/>
          <ac:spMkLst>
            <pc:docMk/>
            <pc:sldMk cId="632556216" sldId="326"/>
            <ac:spMk id="33" creationId="{D928DD85-BB99-450D-A702-2683E0296282}"/>
          </ac:spMkLst>
        </pc:spChg>
        <pc:spChg chg="add">
          <ac:chgData name="MOHD FIRDAUS BIN YAHAYA" userId="d64ec7ae-2618-4a4c-938c-98f5c38eaa81" providerId="ADAL" clId="{3FF3A525-9872-4DB1-99A2-8836708337BF}" dt="2023-02-21T05:25:49.476" v="3669" actId="26606"/>
          <ac:spMkLst>
            <pc:docMk/>
            <pc:sldMk cId="632556216" sldId="326"/>
            <ac:spMk id="34" creationId="{240E5BD2-4019-4012-A1AA-628900E659E9}"/>
          </ac:spMkLst>
        </pc:spChg>
        <pc:grpChg chg="add del">
          <ac:chgData name="MOHD FIRDAUS BIN YAHAYA" userId="d64ec7ae-2618-4a4c-938c-98f5c38eaa81" providerId="ADAL" clId="{3FF3A525-9872-4DB1-99A2-8836708337BF}" dt="2023-02-21T05:25:49.472" v="3668" actId="26606"/>
          <ac:grpSpMkLst>
            <pc:docMk/>
            <pc:sldMk cId="632556216" sldId="326"/>
            <ac:grpSpMk id="28" creationId="{A4538145-ACBA-40C0-AFBD-DE742723D579}"/>
          </ac:grpSpMkLst>
        </pc:grpChg>
        <pc:picChg chg="add mod">
          <ac:chgData name="MOHD FIRDAUS BIN YAHAYA" userId="d64ec7ae-2618-4a4c-938c-98f5c38eaa81" providerId="ADAL" clId="{3FF3A525-9872-4DB1-99A2-8836708337BF}" dt="2023-02-21T05:25:49.476" v="3669" actId="26606"/>
          <ac:picMkLst>
            <pc:docMk/>
            <pc:sldMk cId="632556216" sldId="326"/>
            <ac:picMk id="5" creationId="{094A5870-F613-D6A5-4746-914FFFA69840}"/>
          </ac:picMkLst>
        </pc:picChg>
      </pc:sldChg>
      <pc:sldChg chg="addSp delSp modSp new mod setBg modClrScheme chgLayout">
        <pc:chgData name="MOHD FIRDAUS BIN YAHAYA" userId="d64ec7ae-2618-4a4c-938c-98f5c38eaa81" providerId="ADAL" clId="{3FF3A525-9872-4DB1-99A2-8836708337BF}" dt="2023-02-21T05:39:21.946" v="3861" actId="20577"/>
        <pc:sldMkLst>
          <pc:docMk/>
          <pc:sldMk cId="3660519379" sldId="327"/>
        </pc:sldMkLst>
        <pc:spChg chg="mod ord">
          <ac:chgData name="MOHD FIRDAUS BIN YAHAYA" userId="d64ec7ae-2618-4a4c-938c-98f5c38eaa81" providerId="ADAL" clId="{3FF3A525-9872-4DB1-99A2-8836708337BF}" dt="2023-02-21T05:38:53.203" v="3758" actId="26606"/>
          <ac:spMkLst>
            <pc:docMk/>
            <pc:sldMk cId="3660519379" sldId="327"/>
            <ac:spMk id="2" creationId="{85E7335B-ECDC-0164-FBB9-98DC891E065E}"/>
          </ac:spMkLst>
        </pc:spChg>
        <pc:spChg chg="del mod ord">
          <ac:chgData name="MOHD FIRDAUS BIN YAHAYA" userId="d64ec7ae-2618-4a4c-938c-98f5c38eaa81" providerId="ADAL" clId="{3FF3A525-9872-4DB1-99A2-8836708337BF}" dt="2023-02-21T05:35:13.331" v="3756" actId="700"/>
          <ac:spMkLst>
            <pc:docMk/>
            <pc:sldMk cId="3660519379" sldId="327"/>
            <ac:spMk id="3" creationId="{8AB8207C-3D80-1817-0C5E-0F54C3EF1410}"/>
          </ac:spMkLst>
        </pc:spChg>
        <pc:spChg chg="del">
          <ac:chgData name="MOHD FIRDAUS BIN YAHAYA" userId="d64ec7ae-2618-4a4c-938c-98f5c38eaa81" providerId="ADAL" clId="{3FF3A525-9872-4DB1-99A2-8836708337BF}" dt="2023-02-21T05:35:13.331" v="3756" actId="700"/>
          <ac:spMkLst>
            <pc:docMk/>
            <pc:sldMk cId="3660519379" sldId="327"/>
            <ac:spMk id="4" creationId="{D18F43DD-16D4-7870-F70D-C8608B12F766}"/>
          </ac:spMkLst>
        </pc:spChg>
        <pc:spChg chg="add del mod ord">
          <ac:chgData name="MOHD FIRDAUS BIN YAHAYA" userId="d64ec7ae-2618-4a4c-938c-98f5c38eaa81" providerId="ADAL" clId="{3FF3A525-9872-4DB1-99A2-8836708337BF}" dt="2023-02-21T05:38:47.971" v="3757" actId="931"/>
          <ac:spMkLst>
            <pc:docMk/>
            <pc:sldMk cId="3660519379" sldId="327"/>
            <ac:spMk id="5" creationId="{4F2B6C3A-330A-C657-5419-E50C5BCE5576}"/>
          </ac:spMkLst>
        </pc:spChg>
        <pc:spChg chg="add mod">
          <ac:chgData name="MOHD FIRDAUS BIN YAHAYA" userId="d64ec7ae-2618-4a4c-938c-98f5c38eaa81" providerId="ADAL" clId="{3FF3A525-9872-4DB1-99A2-8836708337BF}" dt="2023-02-21T05:39:21.946" v="3861" actId="20577"/>
          <ac:spMkLst>
            <pc:docMk/>
            <pc:sldMk cId="3660519379" sldId="327"/>
            <ac:spMk id="11" creationId="{F632D4F8-E5B6-622B-3461-053A73EF2185}"/>
          </ac:spMkLst>
        </pc:spChg>
        <pc:spChg chg="add">
          <ac:chgData name="MOHD FIRDAUS BIN YAHAYA" userId="d64ec7ae-2618-4a4c-938c-98f5c38eaa81" providerId="ADAL" clId="{3FF3A525-9872-4DB1-99A2-8836708337BF}" dt="2023-02-21T05:38:53.203" v="3758" actId="26606"/>
          <ac:spMkLst>
            <pc:docMk/>
            <pc:sldMk cId="3660519379" sldId="327"/>
            <ac:spMk id="14" creationId="{9F701746-0657-4467-BBD3-24051A715C25}"/>
          </ac:spMkLst>
        </pc:spChg>
        <pc:spChg chg="add">
          <ac:chgData name="MOHD FIRDAUS BIN YAHAYA" userId="d64ec7ae-2618-4a4c-938c-98f5c38eaa81" providerId="ADAL" clId="{3FF3A525-9872-4DB1-99A2-8836708337BF}" dt="2023-02-21T05:38:53.203" v="3758" actId="26606"/>
          <ac:spMkLst>
            <pc:docMk/>
            <pc:sldMk cId="3660519379" sldId="327"/>
            <ac:spMk id="16" creationId="{117BEB00-3E3D-4F08-AF56-DB0D22FB5F64}"/>
          </ac:spMkLst>
        </pc:spChg>
        <pc:picChg chg="add mod">
          <ac:chgData name="MOHD FIRDAUS BIN YAHAYA" userId="d64ec7ae-2618-4a4c-938c-98f5c38eaa81" providerId="ADAL" clId="{3FF3A525-9872-4DB1-99A2-8836708337BF}" dt="2023-02-21T05:38:53.203" v="3758" actId="26606"/>
          <ac:picMkLst>
            <pc:docMk/>
            <pc:sldMk cId="3660519379" sldId="327"/>
            <ac:picMk id="7" creationId="{9E9E313A-61E0-B079-64CC-C01CE9CA7E19}"/>
          </ac:picMkLst>
        </pc:picChg>
      </pc:sldChg>
      <pc:sldChg chg="new">
        <pc:chgData name="MOHD FIRDAUS BIN YAHAYA" userId="d64ec7ae-2618-4a4c-938c-98f5c38eaa81" providerId="ADAL" clId="{3FF3A525-9872-4DB1-99A2-8836708337BF}" dt="2023-02-21T05:34:56.061" v="3747" actId="680"/>
        <pc:sldMkLst>
          <pc:docMk/>
          <pc:sldMk cId="4142974895" sldId="328"/>
        </pc:sldMkLst>
      </pc:sldChg>
      <pc:sldChg chg="modSp new mod">
        <pc:chgData name="MOHD FIRDAUS BIN YAHAYA" userId="d64ec7ae-2618-4a4c-938c-98f5c38eaa81" providerId="ADAL" clId="{3FF3A525-9872-4DB1-99A2-8836708337BF}" dt="2023-02-21T06:20:55.759" v="3893" actId="20577"/>
        <pc:sldMkLst>
          <pc:docMk/>
          <pc:sldMk cId="2416001001" sldId="329"/>
        </pc:sldMkLst>
        <pc:spChg chg="mod">
          <ac:chgData name="MOHD FIRDAUS BIN YAHAYA" userId="d64ec7ae-2618-4a4c-938c-98f5c38eaa81" providerId="ADAL" clId="{3FF3A525-9872-4DB1-99A2-8836708337BF}" dt="2023-02-21T06:20:55.759" v="3893" actId="20577"/>
          <ac:spMkLst>
            <pc:docMk/>
            <pc:sldMk cId="2416001001" sldId="329"/>
            <ac:spMk id="2" creationId="{4755D067-EA38-A39F-161D-72C55297E4A0}"/>
          </ac:spMkLst>
        </pc:spChg>
      </pc:sldChg>
      <pc:sldChg chg="new">
        <pc:chgData name="MOHD FIRDAUS BIN YAHAYA" userId="d64ec7ae-2618-4a4c-938c-98f5c38eaa81" providerId="ADAL" clId="{3FF3A525-9872-4DB1-99A2-8836708337BF}" dt="2023-02-21T06:20:17.667" v="3863" actId="680"/>
        <pc:sldMkLst>
          <pc:docMk/>
          <pc:sldMk cId="2678479400" sldId="330"/>
        </pc:sldMkLst>
      </pc:sldChg>
      <pc:sldChg chg="addSp delSp modSp new mod setBg modClrScheme chgLayout">
        <pc:chgData name="MOHD FIRDAUS BIN YAHAYA" userId="d64ec7ae-2618-4a4c-938c-98f5c38eaa81" providerId="ADAL" clId="{3FF3A525-9872-4DB1-99A2-8836708337BF}" dt="2023-02-21T07:33:31.971" v="3913" actId="26606"/>
        <pc:sldMkLst>
          <pc:docMk/>
          <pc:sldMk cId="1964036496" sldId="331"/>
        </pc:sldMkLst>
        <pc:spChg chg="mod ord">
          <ac:chgData name="MOHD FIRDAUS BIN YAHAYA" userId="d64ec7ae-2618-4a4c-938c-98f5c38eaa81" providerId="ADAL" clId="{3FF3A525-9872-4DB1-99A2-8836708337BF}" dt="2023-02-21T07:33:31.971" v="3913" actId="26606"/>
          <ac:spMkLst>
            <pc:docMk/>
            <pc:sldMk cId="1964036496" sldId="331"/>
            <ac:spMk id="2" creationId="{87627449-7E24-F955-C3BA-FD6F61552F44}"/>
          </ac:spMkLst>
        </pc:spChg>
        <pc:spChg chg="del mod ord">
          <ac:chgData name="MOHD FIRDAUS BIN YAHAYA" userId="d64ec7ae-2618-4a4c-938c-98f5c38eaa81" providerId="ADAL" clId="{3FF3A525-9872-4DB1-99A2-8836708337BF}" dt="2023-02-21T07:32:10.057" v="3909" actId="700"/>
          <ac:spMkLst>
            <pc:docMk/>
            <pc:sldMk cId="1964036496" sldId="331"/>
            <ac:spMk id="3" creationId="{AF527981-1642-7B1C-F545-AA7EDB154C3D}"/>
          </ac:spMkLst>
        </pc:spChg>
        <pc:spChg chg="del">
          <ac:chgData name="MOHD FIRDAUS BIN YAHAYA" userId="d64ec7ae-2618-4a4c-938c-98f5c38eaa81" providerId="ADAL" clId="{3FF3A525-9872-4DB1-99A2-8836708337BF}" dt="2023-02-21T07:32:10.057" v="3909" actId="700"/>
          <ac:spMkLst>
            <pc:docMk/>
            <pc:sldMk cId="1964036496" sldId="331"/>
            <ac:spMk id="4" creationId="{8C58998B-82F4-AC38-D883-B11F73620648}"/>
          </ac:spMkLst>
        </pc:spChg>
        <pc:spChg chg="add del mod ord">
          <ac:chgData name="MOHD FIRDAUS BIN YAHAYA" userId="d64ec7ae-2618-4a4c-938c-98f5c38eaa81" providerId="ADAL" clId="{3FF3A525-9872-4DB1-99A2-8836708337BF}" dt="2023-02-21T07:33:28.225" v="3912" actId="931"/>
          <ac:spMkLst>
            <pc:docMk/>
            <pc:sldMk cId="1964036496" sldId="331"/>
            <ac:spMk id="5" creationId="{24D153EA-95CF-6B84-1D7D-3234423CC614}"/>
          </ac:spMkLst>
        </pc:spChg>
        <pc:spChg chg="add del">
          <ac:chgData name="MOHD FIRDAUS BIN YAHAYA" userId="d64ec7ae-2618-4a4c-938c-98f5c38eaa81" providerId="ADAL" clId="{3FF3A525-9872-4DB1-99A2-8836708337BF}" dt="2023-02-21T07:32:22.194" v="3911" actId="26606"/>
          <ac:spMkLst>
            <pc:docMk/>
            <pc:sldMk cId="1964036496" sldId="331"/>
            <ac:spMk id="11" creationId="{A254D376-7060-4491-9779-FC35E62F3F6F}"/>
          </ac:spMkLst>
        </pc:spChg>
        <pc:spChg chg="add">
          <ac:chgData name="MOHD FIRDAUS BIN YAHAYA" userId="d64ec7ae-2618-4a4c-938c-98f5c38eaa81" providerId="ADAL" clId="{3FF3A525-9872-4DB1-99A2-8836708337BF}" dt="2023-02-21T07:33:31.971" v="3913" actId="26606"/>
          <ac:spMkLst>
            <pc:docMk/>
            <pc:sldMk cId="1964036496" sldId="331"/>
            <ac:spMk id="13" creationId="{87CC2527-562A-4F69-B487-4371E5B243E7}"/>
          </ac:spMkLst>
        </pc:spChg>
        <pc:picChg chg="add del">
          <ac:chgData name="MOHD FIRDAUS BIN YAHAYA" userId="d64ec7ae-2618-4a4c-938c-98f5c38eaa81" providerId="ADAL" clId="{3FF3A525-9872-4DB1-99A2-8836708337BF}" dt="2023-02-21T07:32:22.194" v="3911" actId="26606"/>
          <ac:picMkLst>
            <pc:docMk/>
            <pc:sldMk cId="1964036496" sldId="331"/>
            <ac:picMk id="7" creationId="{64DD6108-B10B-34D5-C207-83B446452447}"/>
          </ac:picMkLst>
        </pc:picChg>
        <pc:picChg chg="add mod">
          <ac:chgData name="MOHD FIRDAUS BIN YAHAYA" userId="d64ec7ae-2618-4a4c-938c-98f5c38eaa81" providerId="ADAL" clId="{3FF3A525-9872-4DB1-99A2-8836708337BF}" dt="2023-02-21T07:33:31.971" v="3913" actId="26606"/>
          <ac:picMkLst>
            <pc:docMk/>
            <pc:sldMk cId="1964036496" sldId="331"/>
            <ac:picMk id="8" creationId="{FDC2204A-F652-2147-32F7-F674BEFC1D35}"/>
          </ac:picMkLst>
        </pc:picChg>
        <pc:cxnChg chg="add">
          <ac:chgData name="MOHD FIRDAUS BIN YAHAYA" userId="d64ec7ae-2618-4a4c-938c-98f5c38eaa81" providerId="ADAL" clId="{3FF3A525-9872-4DB1-99A2-8836708337BF}" dt="2023-02-21T07:33:31.971" v="3913" actId="26606"/>
          <ac:cxnSpMkLst>
            <pc:docMk/>
            <pc:sldMk cId="1964036496" sldId="331"/>
            <ac:cxnSpMk id="15" creationId="{BCDAEC91-5BCE-4B55-9CC0-43EF94CB734B}"/>
          </ac:cxnSpMkLst>
        </pc:cxnChg>
      </pc:sldChg>
      <pc:sldChg chg="addSp delSp modSp new mod setBg">
        <pc:chgData name="MOHD FIRDAUS BIN YAHAYA" userId="d64ec7ae-2618-4a4c-938c-98f5c38eaa81" providerId="ADAL" clId="{3FF3A525-9872-4DB1-99A2-8836708337BF}" dt="2023-02-21T07:38:17.184" v="4353" actId="20577"/>
        <pc:sldMkLst>
          <pc:docMk/>
          <pc:sldMk cId="3658990623" sldId="332"/>
        </pc:sldMkLst>
        <pc:spChg chg="mod">
          <ac:chgData name="MOHD FIRDAUS BIN YAHAYA" userId="d64ec7ae-2618-4a4c-938c-98f5c38eaa81" providerId="ADAL" clId="{3FF3A525-9872-4DB1-99A2-8836708337BF}" dt="2023-02-21T07:35:19.981" v="4050" actId="26606"/>
          <ac:spMkLst>
            <pc:docMk/>
            <pc:sldMk cId="3658990623" sldId="332"/>
            <ac:spMk id="2" creationId="{3384E484-7CD2-7DA6-183B-8E1AC1B4FE03}"/>
          </ac:spMkLst>
        </pc:spChg>
        <pc:spChg chg="mod">
          <ac:chgData name="MOHD FIRDAUS BIN YAHAYA" userId="d64ec7ae-2618-4a4c-938c-98f5c38eaa81" providerId="ADAL" clId="{3FF3A525-9872-4DB1-99A2-8836708337BF}" dt="2023-02-21T07:38:17.184" v="4353" actId="20577"/>
          <ac:spMkLst>
            <pc:docMk/>
            <pc:sldMk cId="3658990623" sldId="332"/>
            <ac:spMk id="3" creationId="{6D28E520-EAAF-3071-EB11-CD408C12A89C}"/>
          </ac:spMkLst>
        </pc:spChg>
        <pc:spChg chg="add del">
          <ac:chgData name="MOHD FIRDAUS BIN YAHAYA" userId="d64ec7ae-2618-4a4c-938c-98f5c38eaa81" providerId="ADAL" clId="{3FF3A525-9872-4DB1-99A2-8836708337BF}" dt="2023-02-21T07:35:11.477" v="4043" actId="26606"/>
          <ac:spMkLst>
            <pc:docMk/>
            <pc:sldMk cId="3658990623" sldId="332"/>
            <ac:spMk id="9" creationId="{3CD9DF72-87A3-404E-A828-84CBF11A8303}"/>
          </ac:spMkLst>
        </pc:spChg>
        <pc:spChg chg="add del">
          <ac:chgData name="MOHD FIRDAUS BIN YAHAYA" userId="d64ec7ae-2618-4a4c-938c-98f5c38eaa81" providerId="ADAL" clId="{3FF3A525-9872-4DB1-99A2-8836708337BF}" dt="2023-02-21T07:35:17.563" v="4047" actId="26606"/>
          <ac:spMkLst>
            <pc:docMk/>
            <pc:sldMk cId="3658990623" sldId="332"/>
            <ac:spMk id="15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1T07:35:17.563" v="4047" actId="26606"/>
          <ac:spMkLst>
            <pc:docMk/>
            <pc:sldMk cId="3658990623" sldId="332"/>
            <ac:spMk id="16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1T07:35:17.563" v="4047" actId="26606"/>
          <ac:spMkLst>
            <pc:docMk/>
            <pc:sldMk cId="3658990623" sldId="332"/>
            <ac:spMk id="17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1T07:35:19.975" v="4049" actId="26606"/>
          <ac:spMkLst>
            <pc:docMk/>
            <pc:sldMk cId="3658990623" sldId="332"/>
            <ac:spMk id="21" creationId="{04812C46-200A-4DEB-A05E-3ED6C68C2387}"/>
          </ac:spMkLst>
        </pc:spChg>
        <pc:spChg chg="add del">
          <ac:chgData name="MOHD FIRDAUS BIN YAHAYA" userId="d64ec7ae-2618-4a4c-938c-98f5c38eaa81" providerId="ADAL" clId="{3FF3A525-9872-4DB1-99A2-8836708337BF}" dt="2023-02-21T07:35:19.975" v="4049" actId="26606"/>
          <ac:spMkLst>
            <pc:docMk/>
            <pc:sldMk cId="3658990623" sldId="332"/>
            <ac:spMk id="22" creationId="{D1EA859B-E555-4109-94F3-6700E046E008}"/>
          </ac:spMkLst>
        </pc:spChg>
        <pc:spChg chg="add">
          <ac:chgData name="MOHD FIRDAUS BIN YAHAYA" userId="d64ec7ae-2618-4a4c-938c-98f5c38eaa81" providerId="ADAL" clId="{3FF3A525-9872-4DB1-99A2-8836708337BF}" dt="2023-02-21T07:35:19.981" v="4050" actId="26606"/>
          <ac:spMkLst>
            <pc:docMk/>
            <pc:sldMk cId="3658990623" sldId="332"/>
            <ac:spMk id="24" creationId="{2B566528-1B12-4246-9431-5C2D7D081168}"/>
          </ac:spMkLst>
        </pc:spChg>
        <pc:spChg chg="add">
          <ac:chgData name="MOHD FIRDAUS BIN YAHAYA" userId="d64ec7ae-2618-4a4c-938c-98f5c38eaa81" providerId="ADAL" clId="{3FF3A525-9872-4DB1-99A2-8836708337BF}" dt="2023-02-21T07:35:19.981" v="4050" actId="26606"/>
          <ac:spMkLst>
            <pc:docMk/>
            <pc:sldMk cId="3658990623" sldId="332"/>
            <ac:spMk id="27" creationId="{D3F51FEB-38FB-4F6C-9F7B-2F2AFAB65463}"/>
          </ac:spMkLst>
        </pc:spChg>
        <pc:spChg chg="add">
          <ac:chgData name="MOHD FIRDAUS BIN YAHAYA" userId="d64ec7ae-2618-4a4c-938c-98f5c38eaa81" providerId="ADAL" clId="{3FF3A525-9872-4DB1-99A2-8836708337BF}" dt="2023-02-21T07:35:19.981" v="4050" actId="26606"/>
          <ac:spMkLst>
            <pc:docMk/>
            <pc:sldMk cId="3658990623" sldId="332"/>
            <ac:spMk id="28" creationId="{1E547BA6-BAE0-43BB-A7CA-60F69CE252F0}"/>
          </ac:spMkLst>
        </pc:spChg>
        <pc:grpChg chg="add del">
          <ac:chgData name="MOHD FIRDAUS BIN YAHAYA" userId="d64ec7ae-2618-4a4c-938c-98f5c38eaa81" providerId="ADAL" clId="{3FF3A525-9872-4DB1-99A2-8836708337BF}" dt="2023-02-21T07:35:17.563" v="4047" actId="26606"/>
          <ac:grpSpMkLst>
            <pc:docMk/>
            <pc:sldMk cId="3658990623" sldId="332"/>
            <ac:grpSpMk id="18" creationId="{07EAA094-9CF6-4695-958A-33D9BCAA9474}"/>
          </ac:grpSpMkLst>
        </pc:grpChg>
        <pc:grpChg chg="add">
          <ac:chgData name="MOHD FIRDAUS BIN YAHAYA" userId="d64ec7ae-2618-4a4c-938c-98f5c38eaa81" providerId="ADAL" clId="{3FF3A525-9872-4DB1-99A2-8836708337BF}" dt="2023-02-21T07:35:19.981" v="4050" actId="26606"/>
          <ac:grpSpMkLst>
            <pc:docMk/>
            <pc:sldMk cId="3658990623" sldId="332"/>
            <ac:grpSpMk id="25" creationId="{07EAA094-9CF6-4695-958A-33D9BCAA9474}"/>
          </ac:grpSpMkLst>
        </pc:grpChg>
        <pc:picChg chg="add mod ord">
          <ac:chgData name="MOHD FIRDAUS BIN YAHAYA" userId="d64ec7ae-2618-4a4c-938c-98f5c38eaa81" providerId="ADAL" clId="{3FF3A525-9872-4DB1-99A2-8836708337BF}" dt="2023-02-21T07:35:19.981" v="4050" actId="26606"/>
          <ac:picMkLst>
            <pc:docMk/>
            <pc:sldMk cId="3658990623" sldId="332"/>
            <ac:picMk id="4" creationId="{38B2D40F-5130-9A3B-9591-7882A86BF752}"/>
          </ac:picMkLst>
        </pc:picChg>
        <pc:cxnChg chg="add del">
          <ac:chgData name="MOHD FIRDAUS BIN YAHAYA" userId="d64ec7ae-2618-4a4c-938c-98f5c38eaa81" providerId="ADAL" clId="{3FF3A525-9872-4DB1-99A2-8836708337BF}" dt="2023-02-21T07:35:11.477" v="4043" actId="26606"/>
          <ac:cxnSpMkLst>
            <pc:docMk/>
            <pc:sldMk cId="3658990623" sldId="332"/>
            <ac:cxnSpMk id="11" creationId="{20E3A342-4D61-4E3F-AF90-1AB42AEB96CC}"/>
          </ac:cxnSpMkLst>
        </pc:cxnChg>
        <pc:cxnChg chg="add del">
          <ac:chgData name="MOHD FIRDAUS BIN YAHAYA" userId="d64ec7ae-2618-4a4c-938c-98f5c38eaa81" providerId="ADAL" clId="{3FF3A525-9872-4DB1-99A2-8836708337BF}" dt="2023-02-21T07:35:12.985" v="4045" actId="26606"/>
          <ac:cxnSpMkLst>
            <pc:docMk/>
            <pc:sldMk cId="3658990623" sldId="332"/>
            <ac:cxnSpMk id="13" creationId="{E4A809D5-3600-46D4-A466-67F2349A54FB}"/>
          </ac:cxnSpMkLst>
        </pc:cxnChg>
      </pc:sldChg>
      <pc:sldChg chg="addSp modSp add mod">
        <pc:chgData name="MOHD FIRDAUS BIN YAHAYA" userId="d64ec7ae-2618-4a4c-938c-98f5c38eaa81" providerId="ADAL" clId="{3FF3A525-9872-4DB1-99A2-8836708337BF}" dt="2023-02-21T07:37:08.724" v="4222"/>
        <pc:sldMkLst>
          <pc:docMk/>
          <pc:sldMk cId="2693351910" sldId="333"/>
        </pc:sldMkLst>
        <pc:spChg chg="mod">
          <ac:chgData name="MOHD FIRDAUS BIN YAHAYA" userId="d64ec7ae-2618-4a4c-938c-98f5c38eaa81" providerId="ADAL" clId="{3FF3A525-9872-4DB1-99A2-8836708337BF}" dt="2023-02-21T07:35:36.832" v="4057" actId="20577"/>
          <ac:spMkLst>
            <pc:docMk/>
            <pc:sldMk cId="2693351910" sldId="333"/>
            <ac:spMk id="2" creationId="{3384E484-7CD2-7DA6-183B-8E1AC1B4FE03}"/>
          </ac:spMkLst>
        </pc:spChg>
        <pc:spChg chg="mod">
          <ac:chgData name="MOHD FIRDAUS BIN YAHAYA" userId="d64ec7ae-2618-4a4c-938c-98f5c38eaa81" providerId="ADAL" clId="{3FF3A525-9872-4DB1-99A2-8836708337BF}" dt="2023-02-21T07:37:04.559" v="4220" actId="20577"/>
          <ac:spMkLst>
            <pc:docMk/>
            <pc:sldMk cId="2693351910" sldId="333"/>
            <ac:spMk id="3" creationId="{6D28E520-EAAF-3071-EB11-CD408C12A89C}"/>
          </ac:spMkLst>
        </pc:spChg>
        <pc:spChg chg="add mod">
          <ac:chgData name="MOHD FIRDAUS BIN YAHAYA" userId="d64ec7ae-2618-4a4c-938c-98f5c38eaa81" providerId="ADAL" clId="{3FF3A525-9872-4DB1-99A2-8836708337BF}" dt="2023-02-21T07:37:08.724" v="4222"/>
          <ac:spMkLst>
            <pc:docMk/>
            <pc:sldMk cId="2693351910" sldId="333"/>
            <ac:spMk id="5" creationId="{C92FD565-83CC-9449-327D-B81AB73AA5A8}"/>
          </ac:spMkLst>
        </pc:spChg>
      </pc:sldChg>
      <pc:sldChg chg="addSp delSp modSp new mod setBg setClrOvrMap">
        <pc:chgData name="MOHD FIRDAUS BIN YAHAYA" userId="d64ec7ae-2618-4a4c-938c-98f5c38eaa81" providerId="ADAL" clId="{3FF3A525-9872-4DB1-99A2-8836708337BF}" dt="2023-02-21T07:39:29.606" v="4417" actId="26606"/>
        <pc:sldMkLst>
          <pc:docMk/>
          <pc:sldMk cId="192750929" sldId="334"/>
        </pc:sldMkLst>
        <pc:spChg chg="mod">
          <ac:chgData name="MOHD FIRDAUS BIN YAHAYA" userId="d64ec7ae-2618-4a4c-938c-98f5c38eaa81" providerId="ADAL" clId="{3FF3A525-9872-4DB1-99A2-8836708337BF}" dt="2023-02-21T07:39:29.606" v="4417" actId="26606"/>
          <ac:spMkLst>
            <pc:docMk/>
            <pc:sldMk cId="192750929" sldId="334"/>
            <ac:spMk id="2" creationId="{3A837DF8-53D6-32FA-055D-816E8BCCB234}"/>
          </ac:spMkLst>
        </pc:spChg>
        <pc:spChg chg="mod">
          <ac:chgData name="MOHD FIRDAUS BIN YAHAYA" userId="d64ec7ae-2618-4a4c-938c-98f5c38eaa81" providerId="ADAL" clId="{3FF3A525-9872-4DB1-99A2-8836708337BF}" dt="2023-02-21T07:39:29.606" v="4417" actId="26606"/>
          <ac:spMkLst>
            <pc:docMk/>
            <pc:sldMk cId="192750929" sldId="334"/>
            <ac:spMk id="3" creationId="{EC350437-C0E6-380F-C761-68574358B40F}"/>
          </ac:spMkLst>
        </pc:spChg>
        <pc:spChg chg="add del">
          <ac:chgData name="MOHD FIRDAUS BIN YAHAYA" userId="d64ec7ae-2618-4a4c-938c-98f5c38eaa81" providerId="ADAL" clId="{3FF3A525-9872-4DB1-99A2-8836708337BF}" dt="2023-02-21T07:38:28.964" v="4356" actId="22"/>
          <ac:spMkLst>
            <pc:docMk/>
            <pc:sldMk cId="192750929" sldId="334"/>
            <ac:spMk id="5" creationId="{B7988B31-145D-24F7-585E-53CECB3E312F}"/>
          </ac:spMkLst>
        </pc:spChg>
        <pc:spChg chg="add del">
          <ac:chgData name="MOHD FIRDAUS BIN YAHAYA" userId="d64ec7ae-2618-4a4c-938c-98f5c38eaa81" providerId="ADAL" clId="{3FF3A525-9872-4DB1-99A2-8836708337BF}" dt="2023-02-21T07:39:29.606" v="4417" actId="26606"/>
          <ac:spMkLst>
            <pc:docMk/>
            <pc:sldMk cId="192750929" sldId="334"/>
            <ac:spMk id="11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1T07:39:29.606" v="4417" actId="26606"/>
          <ac:spMkLst>
            <pc:docMk/>
            <pc:sldMk cId="192750929" sldId="334"/>
            <ac:spMk id="17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1T07:39:29.606" v="4417" actId="26606"/>
          <ac:spMkLst>
            <pc:docMk/>
            <pc:sldMk cId="192750929" sldId="334"/>
            <ac:spMk id="19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1T07:39:07.879" v="4398" actId="26606"/>
          <ac:spMkLst>
            <pc:docMk/>
            <pc:sldMk cId="192750929" sldId="334"/>
            <ac:spMk id="24" creationId="{F1611BA9-268A-49A6-84F8-FC91536686E4}"/>
          </ac:spMkLst>
        </pc:spChg>
        <pc:spChg chg="add del">
          <ac:chgData name="MOHD FIRDAUS BIN YAHAYA" userId="d64ec7ae-2618-4a4c-938c-98f5c38eaa81" providerId="ADAL" clId="{3FF3A525-9872-4DB1-99A2-8836708337BF}" dt="2023-02-21T07:39:07.879" v="4398" actId="26606"/>
          <ac:spMkLst>
            <pc:docMk/>
            <pc:sldMk cId="192750929" sldId="334"/>
            <ac:spMk id="26" creationId="{E20EB187-900F-4AF5-813B-101456D9FD39}"/>
          </ac:spMkLst>
        </pc:spChg>
        <pc:spChg chg="add del">
          <ac:chgData name="MOHD FIRDAUS BIN YAHAYA" userId="d64ec7ae-2618-4a4c-938c-98f5c38eaa81" providerId="ADAL" clId="{3FF3A525-9872-4DB1-99A2-8836708337BF}" dt="2023-02-21T07:39:07.879" v="4398" actId="26606"/>
          <ac:spMkLst>
            <pc:docMk/>
            <pc:sldMk cId="192750929" sldId="334"/>
            <ac:spMk id="28" creationId="{1825D5AF-D278-4D9A-A4F5-A1A1D3507636}"/>
          </ac:spMkLst>
        </pc:spChg>
        <pc:spChg chg="add del">
          <ac:chgData name="MOHD FIRDAUS BIN YAHAYA" userId="d64ec7ae-2618-4a4c-938c-98f5c38eaa81" providerId="ADAL" clId="{3FF3A525-9872-4DB1-99A2-8836708337BF}" dt="2023-02-21T07:39:11.942" v="4400" actId="26606"/>
          <ac:spMkLst>
            <pc:docMk/>
            <pc:sldMk cId="192750929" sldId="334"/>
            <ac:spMk id="30" creationId="{F249C1C3-EBDE-4C27-BD12-A6AE40A4DBC7}"/>
          </ac:spMkLst>
        </pc:spChg>
        <pc:spChg chg="add del">
          <ac:chgData name="MOHD FIRDAUS BIN YAHAYA" userId="d64ec7ae-2618-4a4c-938c-98f5c38eaa81" providerId="ADAL" clId="{3FF3A525-9872-4DB1-99A2-8836708337BF}" dt="2023-02-21T07:39:11.942" v="4400" actId="26606"/>
          <ac:spMkLst>
            <pc:docMk/>
            <pc:sldMk cId="192750929" sldId="334"/>
            <ac:spMk id="31" creationId="{59264BFD-360D-430E-B593-7BC0D00FBDEE}"/>
          </ac:spMkLst>
        </pc:spChg>
        <pc:spChg chg="add del">
          <ac:chgData name="MOHD FIRDAUS BIN YAHAYA" userId="d64ec7ae-2618-4a4c-938c-98f5c38eaa81" providerId="ADAL" clId="{3FF3A525-9872-4DB1-99A2-8836708337BF}" dt="2023-02-21T07:39:14.188" v="4402" actId="26606"/>
          <ac:spMkLst>
            <pc:docMk/>
            <pc:sldMk cId="192750929" sldId="334"/>
            <ac:spMk id="35" creationId="{F1611BA9-268A-49A6-84F8-FC91536686E4}"/>
          </ac:spMkLst>
        </pc:spChg>
        <pc:spChg chg="add del">
          <ac:chgData name="MOHD FIRDAUS BIN YAHAYA" userId="d64ec7ae-2618-4a4c-938c-98f5c38eaa81" providerId="ADAL" clId="{3FF3A525-9872-4DB1-99A2-8836708337BF}" dt="2023-02-21T07:39:14.188" v="4402" actId="26606"/>
          <ac:spMkLst>
            <pc:docMk/>
            <pc:sldMk cId="192750929" sldId="334"/>
            <ac:spMk id="36" creationId="{E20EB187-900F-4AF5-813B-101456D9FD39}"/>
          </ac:spMkLst>
        </pc:spChg>
        <pc:spChg chg="add del">
          <ac:chgData name="MOHD FIRDAUS BIN YAHAYA" userId="d64ec7ae-2618-4a4c-938c-98f5c38eaa81" providerId="ADAL" clId="{3FF3A525-9872-4DB1-99A2-8836708337BF}" dt="2023-02-21T07:39:14.188" v="4402" actId="26606"/>
          <ac:spMkLst>
            <pc:docMk/>
            <pc:sldMk cId="192750929" sldId="334"/>
            <ac:spMk id="37" creationId="{1825D5AF-D278-4D9A-A4F5-A1A1D3507636}"/>
          </ac:spMkLst>
        </pc:spChg>
        <pc:spChg chg="add del">
          <ac:chgData name="MOHD FIRDAUS BIN YAHAYA" userId="d64ec7ae-2618-4a4c-938c-98f5c38eaa81" providerId="ADAL" clId="{3FF3A525-9872-4DB1-99A2-8836708337BF}" dt="2023-02-21T07:39:15.404" v="4404" actId="26606"/>
          <ac:spMkLst>
            <pc:docMk/>
            <pc:sldMk cId="192750929" sldId="334"/>
            <ac:spMk id="39" creationId="{87CC2527-562A-4F69-B487-4371E5B243E7}"/>
          </ac:spMkLst>
        </pc:spChg>
        <pc:spChg chg="add del">
          <ac:chgData name="MOHD FIRDAUS BIN YAHAYA" userId="d64ec7ae-2618-4a4c-938c-98f5c38eaa81" providerId="ADAL" clId="{3FF3A525-9872-4DB1-99A2-8836708337BF}" dt="2023-02-21T07:39:18.554" v="4406" actId="26606"/>
          <ac:spMkLst>
            <pc:docMk/>
            <pc:sldMk cId="192750929" sldId="334"/>
            <ac:spMk id="42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1T07:39:18.554" v="4406" actId="26606"/>
          <ac:spMkLst>
            <pc:docMk/>
            <pc:sldMk cId="192750929" sldId="334"/>
            <ac:spMk id="45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1T07:39:18.554" v="4406" actId="26606"/>
          <ac:spMkLst>
            <pc:docMk/>
            <pc:sldMk cId="192750929" sldId="334"/>
            <ac:spMk id="46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1T07:39:19.894" v="4408" actId="26606"/>
          <ac:spMkLst>
            <pc:docMk/>
            <pc:sldMk cId="192750929" sldId="334"/>
            <ac:spMk id="48" creationId="{59264BFD-360D-430E-B593-7BC0D00FBDEE}"/>
          </ac:spMkLst>
        </pc:spChg>
        <pc:spChg chg="add del">
          <ac:chgData name="MOHD FIRDAUS BIN YAHAYA" userId="d64ec7ae-2618-4a4c-938c-98f5c38eaa81" providerId="ADAL" clId="{3FF3A525-9872-4DB1-99A2-8836708337BF}" dt="2023-02-21T07:39:19.894" v="4408" actId="26606"/>
          <ac:spMkLst>
            <pc:docMk/>
            <pc:sldMk cId="192750929" sldId="334"/>
            <ac:spMk id="52" creationId="{F249C1C3-EBDE-4C27-BD12-A6AE40A4DBC7}"/>
          </ac:spMkLst>
        </pc:spChg>
        <pc:spChg chg="add del">
          <ac:chgData name="MOHD FIRDAUS BIN YAHAYA" userId="d64ec7ae-2618-4a4c-938c-98f5c38eaa81" providerId="ADAL" clId="{3FF3A525-9872-4DB1-99A2-8836708337BF}" dt="2023-02-21T07:39:24.055" v="4410" actId="26606"/>
          <ac:spMkLst>
            <pc:docMk/>
            <pc:sldMk cId="192750929" sldId="334"/>
            <ac:spMk id="54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1T07:39:24.055" v="4410" actId="26606"/>
          <ac:spMkLst>
            <pc:docMk/>
            <pc:sldMk cId="192750929" sldId="334"/>
            <ac:spMk id="55" creationId="{2E80C965-DB6D-4F81-9E9E-B027384D0BD6}"/>
          </ac:spMkLst>
        </pc:spChg>
        <pc:spChg chg="add del">
          <ac:chgData name="MOHD FIRDAUS BIN YAHAYA" userId="d64ec7ae-2618-4a4c-938c-98f5c38eaa81" providerId="ADAL" clId="{3FF3A525-9872-4DB1-99A2-8836708337BF}" dt="2023-02-21T07:39:24.055" v="4410" actId="26606"/>
          <ac:spMkLst>
            <pc:docMk/>
            <pc:sldMk cId="192750929" sldId="334"/>
            <ac:spMk id="56" creationId="{A580F890-B085-4E95-96AA-55AEBEC5CE6E}"/>
          </ac:spMkLst>
        </pc:spChg>
        <pc:spChg chg="add del">
          <ac:chgData name="MOHD FIRDAUS BIN YAHAYA" userId="d64ec7ae-2618-4a4c-938c-98f5c38eaa81" providerId="ADAL" clId="{3FF3A525-9872-4DB1-99A2-8836708337BF}" dt="2023-02-21T07:39:24.055" v="4410" actId="26606"/>
          <ac:spMkLst>
            <pc:docMk/>
            <pc:sldMk cId="192750929" sldId="334"/>
            <ac:spMk id="57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1T07:39:24.055" v="4410" actId="26606"/>
          <ac:spMkLst>
            <pc:docMk/>
            <pc:sldMk cId="192750929" sldId="334"/>
            <ac:spMk id="58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1T07:39:25.133" v="4412" actId="26606"/>
          <ac:spMkLst>
            <pc:docMk/>
            <pc:sldMk cId="192750929" sldId="334"/>
            <ac:spMk id="60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1T07:39:25.133" v="4412" actId="26606"/>
          <ac:spMkLst>
            <pc:docMk/>
            <pc:sldMk cId="192750929" sldId="334"/>
            <ac:spMk id="61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1T07:39:25.133" v="4412" actId="26606"/>
          <ac:spMkLst>
            <pc:docMk/>
            <pc:sldMk cId="192750929" sldId="334"/>
            <ac:spMk id="62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1T07:39:27.089" v="4414" actId="26606"/>
          <ac:spMkLst>
            <pc:docMk/>
            <pc:sldMk cId="192750929" sldId="334"/>
            <ac:spMk id="67" creationId="{2B566528-1B12-4246-9431-5C2D7D081168}"/>
          </ac:spMkLst>
        </pc:spChg>
        <pc:spChg chg="add del">
          <ac:chgData name="MOHD FIRDAUS BIN YAHAYA" userId="d64ec7ae-2618-4a4c-938c-98f5c38eaa81" providerId="ADAL" clId="{3FF3A525-9872-4DB1-99A2-8836708337BF}" dt="2023-02-21T07:39:27.089" v="4414" actId="26606"/>
          <ac:spMkLst>
            <pc:docMk/>
            <pc:sldMk cId="192750929" sldId="334"/>
            <ac:spMk id="68" creationId="{2E80C965-DB6D-4F81-9E9E-B027384D0BD6}"/>
          </ac:spMkLst>
        </pc:spChg>
        <pc:spChg chg="add del">
          <ac:chgData name="MOHD FIRDAUS BIN YAHAYA" userId="d64ec7ae-2618-4a4c-938c-98f5c38eaa81" providerId="ADAL" clId="{3FF3A525-9872-4DB1-99A2-8836708337BF}" dt="2023-02-21T07:39:27.089" v="4414" actId="26606"/>
          <ac:spMkLst>
            <pc:docMk/>
            <pc:sldMk cId="192750929" sldId="334"/>
            <ac:spMk id="69" creationId="{A580F890-B085-4E95-96AA-55AEBEC5CE6E}"/>
          </ac:spMkLst>
        </pc:spChg>
        <pc:spChg chg="add del">
          <ac:chgData name="MOHD FIRDAUS BIN YAHAYA" userId="d64ec7ae-2618-4a4c-938c-98f5c38eaa81" providerId="ADAL" clId="{3FF3A525-9872-4DB1-99A2-8836708337BF}" dt="2023-02-21T07:39:27.089" v="4414" actId="26606"/>
          <ac:spMkLst>
            <pc:docMk/>
            <pc:sldMk cId="192750929" sldId="334"/>
            <ac:spMk id="70" creationId="{D3F51FEB-38FB-4F6C-9F7B-2F2AFAB65463}"/>
          </ac:spMkLst>
        </pc:spChg>
        <pc:spChg chg="add del">
          <ac:chgData name="MOHD FIRDAUS BIN YAHAYA" userId="d64ec7ae-2618-4a4c-938c-98f5c38eaa81" providerId="ADAL" clId="{3FF3A525-9872-4DB1-99A2-8836708337BF}" dt="2023-02-21T07:39:27.089" v="4414" actId="26606"/>
          <ac:spMkLst>
            <pc:docMk/>
            <pc:sldMk cId="192750929" sldId="334"/>
            <ac:spMk id="71" creationId="{1E547BA6-BAE0-43BB-A7CA-60F69CE252F0}"/>
          </ac:spMkLst>
        </pc:spChg>
        <pc:spChg chg="add del">
          <ac:chgData name="MOHD FIRDAUS BIN YAHAYA" userId="d64ec7ae-2618-4a4c-938c-98f5c38eaa81" providerId="ADAL" clId="{3FF3A525-9872-4DB1-99A2-8836708337BF}" dt="2023-02-21T07:39:29.599" v="4416" actId="26606"/>
          <ac:spMkLst>
            <pc:docMk/>
            <pc:sldMk cId="192750929" sldId="334"/>
            <ac:spMk id="73" creationId="{375B19E4-0108-41C4-8DB1-11BAE0B49D9B}"/>
          </ac:spMkLst>
        </pc:spChg>
        <pc:spChg chg="add">
          <ac:chgData name="MOHD FIRDAUS BIN YAHAYA" userId="d64ec7ae-2618-4a4c-938c-98f5c38eaa81" providerId="ADAL" clId="{3FF3A525-9872-4DB1-99A2-8836708337BF}" dt="2023-02-21T07:39:29.606" v="4417" actId="26606"/>
          <ac:spMkLst>
            <pc:docMk/>
            <pc:sldMk cId="192750929" sldId="334"/>
            <ac:spMk id="77" creationId="{59264BFD-360D-430E-B593-7BC0D00FBDEE}"/>
          </ac:spMkLst>
        </pc:spChg>
        <pc:spChg chg="add">
          <ac:chgData name="MOHD FIRDAUS BIN YAHAYA" userId="d64ec7ae-2618-4a4c-938c-98f5c38eaa81" providerId="ADAL" clId="{3FF3A525-9872-4DB1-99A2-8836708337BF}" dt="2023-02-21T07:39:29.606" v="4417" actId="26606"/>
          <ac:spMkLst>
            <pc:docMk/>
            <pc:sldMk cId="192750929" sldId="334"/>
            <ac:spMk id="80" creationId="{F249C1C3-EBDE-4C27-BD12-A6AE40A4DBC7}"/>
          </ac:spMkLst>
        </pc:spChg>
        <pc:grpChg chg="add del">
          <ac:chgData name="MOHD FIRDAUS BIN YAHAYA" userId="d64ec7ae-2618-4a4c-938c-98f5c38eaa81" providerId="ADAL" clId="{3FF3A525-9872-4DB1-99A2-8836708337BF}" dt="2023-02-21T07:39:29.606" v="4417" actId="26606"/>
          <ac:grpSpMkLst>
            <pc:docMk/>
            <pc:sldMk cId="192750929" sldId="334"/>
            <ac:grpSpMk id="13" creationId="{07EAA094-9CF6-4695-958A-33D9BCAA9474}"/>
          </ac:grpSpMkLst>
        </pc:grpChg>
        <pc:grpChg chg="add del">
          <ac:chgData name="MOHD FIRDAUS BIN YAHAYA" userId="d64ec7ae-2618-4a4c-938c-98f5c38eaa81" providerId="ADAL" clId="{3FF3A525-9872-4DB1-99A2-8836708337BF}" dt="2023-02-21T07:39:11.942" v="4400" actId="26606"/>
          <ac:grpSpMkLst>
            <pc:docMk/>
            <pc:sldMk cId="192750929" sldId="334"/>
            <ac:grpSpMk id="32" creationId="{A4538145-ACBA-40C0-AFBD-DE742723D579}"/>
          </ac:grpSpMkLst>
        </pc:grpChg>
        <pc:grpChg chg="add del">
          <ac:chgData name="MOHD FIRDAUS BIN YAHAYA" userId="d64ec7ae-2618-4a4c-938c-98f5c38eaa81" providerId="ADAL" clId="{3FF3A525-9872-4DB1-99A2-8836708337BF}" dt="2023-02-21T07:39:18.554" v="4406" actId="26606"/>
          <ac:grpSpMkLst>
            <pc:docMk/>
            <pc:sldMk cId="192750929" sldId="334"/>
            <ac:grpSpMk id="43" creationId="{07EAA094-9CF6-4695-958A-33D9BCAA9474}"/>
          </ac:grpSpMkLst>
        </pc:grpChg>
        <pc:grpChg chg="add del">
          <ac:chgData name="MOHD FIRDAUS BIN YAHAYA" userId="d64ec7ae-2618-4a4c-938c-98f5c38eaa81" providerId="ADAL" clId="{3FF3A525-9872-4DB1-99A2-8836708337BF}" dt="2023-02-21T07:39:19.894" v="4408" actId="26606"/>
          <ac:grpSpMkLst>
            <pc:docMk/>
            <pc:sldMk cId="192750929" sldId="334"/>
            <ac:grpSpMk id="49" creationId="{A4538145-ACBA-40C0-AFBD-DE742723D579}"/>
          </ac:grpSpMkLst>
        </pc:grpChg>
        <pc:grpChg chg="add del">
          <ac:chgData name="MOHD FIRDAUS BIN YAHAYA" userId="d64ec7ae-2618-4a4c-938c-98f5c38eaa81" providerId="ADAL" clId="{3FF3A525-9872-4DB1-99A2-8836708337BF}" dt="2023-02-21T07:39:25.133" v="4412" actId="26606"/>
          <ac:grpSpMkLst>
            <pc:docMk/>
            <pc:sldMk cId="192750929" sldId="334"/>
            <ac:grpSpMk id="63" creationId="{07EAA094-9CF6-4695-958A-33D9BCAA9474}"/>
          </ac:grpSpMkLst>
        </pc:grpChg>
        <pc:grpChg chg="add">
          <ac:chgData name="MOHD FIRDAUS BIN YAHAYA" userId="d64ec7ae-2618-4a4c-938c-98f5c38eaa81" providerId="ADAL" clId="{3FF3A525-9872-4DB1-99A2-8836708337BF}" dt="2023-02-21T07:39:29.606" v="4417" actId="26606"/>
          <ac:grpSpMkLst>
            <pc:docMk/>
            <pc:sldMk cId="192750929" sldId="334"/>
            <ac:grpSpMk id="78" creationId="{A4538145-ACBA-40C0-AFBD-DE742723D579}"/>
          </ac:grpSpMkLst>
        </pc:grpChg>
        <pc:picChg chg="add mod ord">
          <ac:chgData name="MOHD FIRDAUS BIN YAHAYA" userId="d64ec7ae-2618-4a4c-938c-98f5c38eaa81" providerId="ADAL" clId="{3FF3A525-9872-4DB1-99A2-8836708337BF}" dt="2023-02-21T07:39:29.606" v="4417" actId="26606"/>
          <ac:picMkLst>
            <pc:docMk/>
            <pc:sldMk cId="192750929" sldId="334"/>
            <ac:picMk id="6" creationId="{8E5B3AF8-F4D7-5CF9-D555-3E1F63170EDD}"/>
          </ac:picMkLst>
        </pc:picChg>
        <pc:cxnChg chg="add del">
          <ac:chgData name="MOHD FIRDAUS BIN YAHAYA" userId="d64ec7ae-2618-4a4c-938c-98f5c38eaa81" providerId="ADAL" clId="{3FF3A525-9872-4DB1-99A2-8836708337BF}" dt="2023-02-21T07:39:15.404" v="4404" actId="26606"/>
          <ac:cxnSpMkLst>
            <pc:docMk/>
            <pc:sldMk cId="192750929" sldId="334"/>
            <ac:cxnSpMk id="40" creationId="{BCDAEC91-5BCE-4B55-9CC0-43EF94CB734B}"/>
          </ac:cxnSpMkLst>
        </pc:cxnChg>
        <pc:cxnChg chg="add del">
          <ac:chgData name="MOHD FIRDAUS BIN YAHAYA" userId="d64ec7ae-2618-4a4c-938c-98f5c38eaa81" providerId="ADAL" clId="{3FF3A525-9872-4DB1-99A2-8836708337BF}" dt="2023-02-21T07:39:29.599" v="4416" actId="26606"/>
          <ac:cxnSpMkLst>
            <pc:docMk/>
            <pc:sldMk cId="192750929" sldId="334"/>
            <ac:cxnSpMk id="74" creationId="{CEA14AE1-71AB-4B18-826E-F563FF4288D6}"/>
          </ac:cxnSpMkLst>
        </pc:cxnChg>
        <pc:cxnChg chg="add del">
          <ac:chgData name="MOHD FIRDAUS BIN YAHAYA" userId="d64ec7ae-2618-4a4c-938c-98f5c38eaa81" providerId="ADAL" clId="{3FF3A525-9872-4DB1-99A2-8836708337BF}" dt="2023-02-21T07:39:29.599" v="4416" actId="26606"/>
          <ac:cxnSpMkLst>
            <pc:docMk/>
            <pc:sldMk cId="192750929" sldId="334"/>
            <ac:cxnSpMk id="75" creationId="{EE504C98-6397-41C1-A8D8-2D9C4ED307E0}"/>
          </ac:cxnSpMkLst>
        </pc:cxnChg>
      </pc:sldChg>
    </pc:docChg>
  </pc:docChgLst>
  <pc:docChgLst>
    <pc:chgData name="MOHD FIRDAUS BIN YAHAYA" userId="d64ec7ae-2618-4a4c-938c-98f5c38eaa81" providerId="ADAL" clId="{095F44F9-78DF-4629-AE4A-ED6857CB8210}"/>
    <pc:docChg chg="undo custSel addSld delSld modSld sldOrd addSection delSection modSection">
      <pc:chgData name="MOHD FIRDAUS BIN YAHAYA" userId="d64ec7ae-2618-4a4c-938c-98f5c38eaa81" providerId="ADAL" clId="{095F44F9-78DF-4629-AE4A-ED6857CB8210}" dt="2023-03-13T05:10:31.032" v="927" actId="17851"/>
      <pc:docMkLst>
        <pc:docMk/>
      </pc:docMkLst>
      <pc:sldChg chg="addSp delSp modSp mod modTransition">
        <pc:chgData name="MOHD FIRDAUS BIN YAHAYA" userId="d64ec7ae-2618-4a4c-938c-98f5c38eaa81" providerId="ADAL" clId="{095F44F9-78DF-4629-AE4A-ED6857CB8210}" dt="2023-03-13T04:51:38.165" v="426" actId="1037"/>
        <pc:sldMkLst>
          <pc:docMk/>
          <pc:sldMk cId="1756400561" sldId="256"/>
        </pc:sldMkLst>
        <pc:spChg chg="del">
          <ac:chgData name="MOHD FIRDAUS BIN YAHAYA" userId="d64ec7ae-2618-4a4c-938c-98f5c38eaa81" providerId="ADAL" clId="{095F44F9-78DF-4629-AE4A-ED6857CB8210}" dt="2023-03-13T04:51:08.794" v="417" actId="478"/>
          <ac:spMkLst>
            <pc:docMk/>
            <pc:sldMk cId="1756400561" sldId="256"/>
            <ac:spMk id="2" creationId="{4E37E981-E437-80A6-0FE5-88ACADC5B3A1}"/>
          </ac:spMkLst>
        </pc:spChg>
        <pc:spChg chg="add del mod">
          <ac:chgData name="MOHD FIRDAUS BIN YAHAYA" userId="d64ec7ae-2618-4a4c-938c-98f5c38eaa81" providerId="ADAL" clId="{095F44F9-78DF-4629-AE4A-ED6857CB8210}" dt="2023-03-13T04:51:14.820" v="420" actId="478"/>
          <ac:spMkLst>
            <pc:docMk/>
            <pc:sldMk cId="1756400561" sldId="256"/>
            <ac:spMk id="8" creationId="{5580863C-B90E-E131-70E8-05466E4296F3}"/>
          </ac:spMkLst>
        </pc:spChg>
        <pc:picChg chg="add mod">
          <ac:chgData name="MOHD FIRDAUS BIN YAHAYA" userId="d64ec7ae-2618-4a4c-938c-98f5c38eaa81" providerId="ADAL" clId="{095F44F9-78DF-4629-AE4A-ED6857CB8210}" dt="2023-03-13T04:51:38.165" v="426" actId="1037"/>
          <ac:picMkLst>
            <pc:docMk/>
            <pc:sldMk cId="1756400561" sldId="256"/>
            <ac:picMk id="4" creationId="{4024C829-C481-0337-AA08-B11B440763BE}"/>
          </ac:picMkLst>
        </pc:picChg>
        <pc:picChg chg="add del">
          <ac:chgData name="MOHD FIRDAUS BIN YAHAYA" userId="d64ec7ae-2618-4a4c-938c-98f5c38eaa81" providerId="ADAL" clId="{095F44F9-78DF-4629-AE4A-ED6857CB8210}" dt="2023-03-13T04:51:12.144" v="419" actId="478"/>
          <ac:picMkLst>
            <pc:docMk/>
            <pc:sldMk cId="1756400561" sldId="256"/>
            <ac:picMk id="7" creationId="{D7A1E3EA-1D33-52B3-793F-E9D72C2EADC9}"/>
          </ac:picMkLst>
        </pc:picChg>
      </pc:sldChg>
      <pc:sldChg chg="del">
        <pc:chgData name="MOHD FIRDAUS BIN YAHAYA" userId="d64ec7ae-2618-4a4c-938c-98f5c38eaa81" providerId="ADAL" clId="{095F44F9-78DF-4629-AE4A-ED6857CB8210}" dt="2023-03-13T05:09:26.947" v="917" actId="47"/>
        <pc:sldMkLst>
          <pc:docMk/>
          <pc:sldMk cId="4120620996" sldId="257"/>
        </pc:sldMkLst>
      </pc:sldChg>
      <pc:sldChg chg="del">
        <pc:chgData name="MOHD FIRDAUS BIN YAHAYA" userId="d64ec7ae-2618-4a4c-938c-98f5c38eaa81" providerId="ADAL" clId="{095F44F9-78DF-4629-AE4A-ED6857CB8210}" dt="2023-03-13T05:09:29.418" v="918" actId="47"/>
        <pc:sldMkLst>
          <pc:docMk/>
          <pc:sldMk cId="1506515897" sldId="258"/>
        </pc:sldMkLst>
      </pc:sldChg>
      <pc:sldChg chg="del">
        <pc:chgData name="MOHD FIRDAUS BIN YAHAYA" userId="d64ec7ae-2618-4a4c-938c-98f5c38eaa81" providerId="ADAL" clId="{095F44F9-78DF-4629-AE4A-ED6857CB8210}" dt="2023-03-13T05:09:24.579" v="915" actId="47"/>
        <pc:sldMkLst>
          <pc:docMk/>
          <pc:sldMk cId="499740223" sldId="259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2969026245" sldId="260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1767663261" sldId="262"/>
        </pc:sldMkLst>
      </pc:sldChg>
      <pc:sldChg chg="modSp del mod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648000741" sldId="264"/>
        </pc:sldMkLst>
        <pc:picChg chg="mod">
          <ac:chgData name="MOHD FIRDAUS BIN YAHAYA" userId="d64ec7ae-2618-4a4c-938c-98f5c38eaa81" providerId="ADAL" clId="{095F44F9-78DF-4629-AE4A-ED6857CB8210}" dt="2023-03-13T04:43:43.381" v="75" actId="1362"/>
          <ac:picMkLst>
            <pc:docMk/>
            <pc:sldMk cId="648000741" sldId="264"/>
            <ac:picMk id="5" creationId="{EED5F6BE-3A28-E46D-68F2-CD2D72B4A601}"/>
          </ac:picMkLst>
        </pc:picChg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1815010600" sldId="265"/>
        </pc:sldMkLst>
      </pc:sldChg>
      <pc:sldChg chg="del">
        <pc:chgData name="MOHD FIRDAUS BIN YAHAYA" userId="d64ec7ae-2618-4a4c-938c-98f5c38eaa81" providerId="ADAL" clId="{095F44F9-78DF-4629-AE4A-ED6857CB8210}" dt="2023-03-13T05:09:25.709" v="916" actId="47"/>
        <pc:sldMkLst>
          <pc:docMk/>
          <pc:sldMk cId="1158824664" sldId="266"/>
        </pc:sldMkLst>
      </pc:sldChg>
      <pc:sldChg chg="del">
        <pc:chgData name="MOHD FIRDAUS BIN YAHAYA" userId="d64ec7ae-2618-4a4c-938c-98f5c38eaa81" providerId="ADAL" clId="{095F44F9-78DF-4629-AE4A-ED6857CB8210}" dt="2023-03-13T05:09:19.546" v="911" actId="47"/>
        <pc:sldMkLst>
          <pc:docMk/>
          <pc:sldMk cId="291270992" sldId="267"/>
        </pc:sldMkLst>
      </pc:sldChg>
      <pc:sldChg chg="modSp mod">
        <pc:chgData name="MOHD FIRDAUS BIN YAHAYA" userId="d64ec7ae-2618-4a4c-938c-98f5c38eaa81" providerId="ADAL" clId="{095F44F9-78DF-4629-AE4A-ED6857CB8210}" dt="2023-03-13T04:58:56.940" v="732" actId="20577"/>
        <pc:sldMkLst>
          <pc:docMk/>
          <pc:sldMk cId="2994138206" sldId="270"/>
        </pc:sldMkLst>
        <pc:spChg chg="mod">
          <ac:chgData name="MOHD FIRDAUS BIN YAHAYA" userId="d64ec7ae-2618-4a4c-938c-98f5c38eaa81" providerId="ADAL" clId="{095F44F9-78DF-4629-AE4A-ED6857CB8210}" dt="2023-03-13T04:58:56.940" v="732" actId="20577"/>
          <ac:spMkLst>
            <pc:docMk/>
            <pc:sldMk cId="2994138206" sldId="270"/>
            <ac:spMk id="3" creationId="{B907E19B-EE33-BF12-6B0D-D8BE4F89F697}"/>
          </ac:spMkLst>
        </pc:spChg>
      </pc:sldChg>
      <pc:sldChg chg="addSp modSp mod">
        <pc:chgData name="MOHD FIRDAUS BIN YAHAYA" userId="d64ec7ae-2618-4a4c-938c-98f5c38eaa81" providerId="ADAL" clId="{095F44F9-78DF-4629-AE4A-ED6857CB8210}" dt="2023-03-13T05:04:56.935" v="879" actId="1076"/>
        <pc:sldMkLst>
          <pc:docMk/>
          <pc:sldMk cId="2148606291" sldId="293"/>
        </pc:sldMkLst>
        <pc:spChg chg="mod">
          <ac:chgData name="MOHD FIRDAUS BIN YAHAYA" userId="d64ec7ae-2618-4a4c-938c-98f5c38eaa81" providerId="ADAL" clId="{095F44F9-78DF-4629-AE4A-ED6857CB8210}" dt="2023-03-13T05:01:17.519" v="794" actId="20577"/>
          <ac:spMkLst>
            <pc:docMk/>
            <pc:sldMk cId="2148606291" sldId="293"/>
            <ac:spMk id="27" creationId="{C1F38EEB-F5CB-4D43-BA30-67F805C3BB9A}"/>
          </ac:spMkLst>
        </pc:spChg>
        <pc:picChg chg="add mod">
          <ac:chgData name="MOHD FIRDAUS BIN YAHAYA" userId="d64ec7ae-2618-4a4c-938c-98f5c38eaa81" providerId="ADAL" clId="{095F44F9-78DF-4629-AE4A-ED6857CB8210}" dt="2023-03-13T05:04:56.935" v="879" actId="1076"/>
          <ac:picMkLst>
            <pc:docMk/>
            <pc:sldMk cId="2148606291" sldId="293"/>
            <ac:picMk id="5" creationId="{05A5D099-A676-402D-F3EC-E3615FC84430}"/>
          </ac:picMkLst>
        </pc:picChg>
      </pc:sldChg>
      <pc:sldChg chg="del">
        <pc:chgData name="MOHD FIRDAUS BIN YAHAYA" userId="d64ec7ae-2618-4a4c-938c-98f5c38eaa81" providerId="ADAL" clId="{095F44F9-78DF-4629-AE4A-ED6857CB8210}" dt="2023-03-13T04:51:55.843" v="427" actId="47"/>
        <pc:sldMkLst>
          <pc:docMk/>
          <pc:sldMk cId="954905355" sldId="299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3921314192" sldId="300"/>
        </pc:sldMkLst>
      </pc:sldChg>
      <pc:sldChg chg="del">
        <pc:chgData name="MOHD FIRDAUS BIN YAHAYA" userId="d64ec7ae-2618-4a4c-938c-98f5c38eaa81" providerId="ADAL" clId="{095F44F9-78DF-4629-AE4A-ED6857CB8210}" dt="2023-03-13T04:52:25.785" v="438" actId="47"/>
        <pc:sldMkLst>
          <pc:docMk/>
          <pc:sldMk cId="4133015252" sldId="305"/>
        </pc:sldMkLst>
      </pc:sldChg>
      <pc:sldChg chg="addSp delSp modSp mod modTransition">
        <pc:chgData name="MOHD FIRDAUS BIN YAHAYA" userId="d64ec7ae-2618-4a4c-938c-98f5c38eaa81" providerId="ADAL" clId="{095F44F9-78DF-4629-AE4A-ED6857CB8210}" dt="2023-03-13T05:08:03.885" v="908"/>
        <pc:sldMkLst>
          <pc:docMk/>
          <pc:sldMk cId="1421001617" sldId="306"/>
        </pc:sldMkLst>
        <pc:picChg chg="add del mod">
          <ac:chgData name="MOHD FIRDAUS BIN YAHAYA" userId="d64ec7ae-2618-4a4c-938c-98f5c38eaa81" providerId="ADAL" clId="{095F44F9-78DF-4629-AE4A-ED6857CB8210}" dt="2023-03-13T05:04:26.598" v="869" actId="478"/>
          <ac:picMkLst>
            <pc:docMk/>
            <pc:sldMk cId="1421001617" sldId="306"/>
            <ac:picMk id="5" creationId="{7DA16E84-4790-5723-B393-C829C5FF5FBD}"/>
          </ac:picMkLst>
        </pc:picChg>
        <pc:picChg chg="add mod">
          <ac:chgData name="MOHD FIRDAUS BIN YAHAYA" userId="d64ec7ae-2618-4a4c-938c-98f5c38eaa81" providerId="ADAL" clId="{095F44F9-78DF-4629-AE4A-ED6857CB8210}" dt="2023-03-13T05:04:29.400" v="870" actId="1076"/>
          <ac:picMkLst>
            <pc:docMk/>
            <pc:sldMk cId="1421001617" sldId="306"/>
            <ac:picMk id="7" creationId="{35E021CB-7A99-7360-B84C-B10625126019}"/>
          </ac:picMkLst>
        </pc:picChg>
      </pc:sldChg>
      <pc:sldChg chg="del">
        <pc:chgData name="MOHD FIRDAUS BIN YAHAYA" userId="d64ec7ae-2618-4a4c-938c-98f5c38eaa81" providerId="ADAL" clId="{095F44F9-78DF-4629-AE4A-ED6857CB8210}" dt="2023-03-13T05:09:22.942" v="914" actId="47"/>
        <pc:sldMkLst>
          <pc:docMk/>
          <pc:sldMk cId="3336006262" sldId="314"/>
        </pc:sldMkLst>
      </pc:sldChg>
      <pc:sldChg chg="del">
        <pc:chgData name="MOHD FIRDAUS BIN YAHAYA" userId="d64ec7ae-2618-4a4c-938c-98f5c38eaa81" providerId="ADAL" clId="{095F44F9-78DF-4629-AE4A-ED6857CB8210}" dt="2023-03-13T05:09:20.639" v="912" actId="47"/>
        <pc:sldMkLst>
          <pc:docMk/>
          <pc:sldMk cId="3557170592" sldId="315"/>
        </pc:sldMkLst>
      </pc:sldChg>
      <pc:sldChg chg="del">
        <pc:chgData name="MOHD FIRDAUS BIN YAHAYA" userId="d64ec7ae-2618-4a4c-938c-98f5c38eaa81" providerId="ADAL" clId="{095F44F9-78DF-4629-AE4A-ED6857CB8210}" dt="2023-03-13T05:09:21.929" v="913" actId="47"/>
        <pc:sldMkLst>
          <pc:docMk/>
          <pc:sldMk cId="2240549576" sldId="318"/>
        </pc:sldMkLst>
      </pc:sldChg>
      <pc:sldChg chg="del">
        <pc:chgData name="MOHD FIRDAUS BIN YAHAYA" userId="d64ec7ae-2618-4a4c-938c-98f5c38eaa81" providerId="ADAL" clId="{095F44F9-78DF-4629-AE4A-ED6857CB8210}" dt="2023-03-13T05:00:10.698" v="784" actId="47"/>
        <pc:sldMkLst>
          <pc:docMk/>
          <pc:sldMk cId="2912402227" sldId="320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3670891297" sldId="321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1723146583" sldId="322"/>
        </pc:sldMkLst>
      </pc:sldChg>
      <pc:sldChg chg="modTransition">
        <pc:chgData name="MOHD FIRDAUS BIN YAHAYA" userId="d64ec7ae-2618-4a4c-938c-98f5c38eaa81" providerId="ADAL" clId="{095F44F9-78DF-4629-AE4A-ED6857CB8210}" dt="2023-03-13T05:08:14.301" v="910"/>
        <pc:sldMkLst>
          <pc:docMk/>
          <pc:sldMk cId="1105239085" sldId="323"/>
        </pc:sldMkLst>
      </pc:sldChg>
      <pc:sldChg chg="del">
        <pc:chgData name="MOHD FIRDAUS BIN YAHAYA" userId="d64ec7ae-2618-4a4c-938c-98f5c38eaa81" providerId="ADAL" clId="{095F44F9-78DF-4629-AE4A-ED6857CB8210}" dt="2023-03-13T04:57:50.662" v="703" actId="47"/>
        <pc:sldMkLst>
          <pc:docMk/>
          <pc:sldMk cId="632556216" sldId="326"/>
        </pc:sldMkLst>
      </pc:sldChg>
      <pc:sldChg chg="modSp mod">
        <pc:chgData name="MOHD FIRDAUS BIN YAHAYA" userId="d64ec7ae-2618-4a4c-938c-98f5c38eaa81" providerId="ADAL" clId="{095F44F9-78DF-4629-AE4A-ED6857CB8210}" dt="2023-03-13T04:58:31.765" v="712" actId="27636"/>
        <pc:sldMkLst>
          <pc:docMk/>
          <pc:sldMk cId="3660519379" sldId="327"/>
        </pc:sldMkLst>
        <pc:spChg chg="mod">
          <ac:chgData name="MOHD FIRDAUS BIN YAHAYA" userId="d64ec7ae-2618-4a4c-938c-98f5c38eaa81" providerId="ADAL" clId="{095F44F9-78DF-4629-AE4A-ED6857CB8210}" dt="2023-03-13T04:58:31.765" v="712" actId="27636"/>
          <ac:spMkLst>
            <pc:docMk/>
            <pc:sldMk cId="3660519379" sldId="327"/>
            <ac:spMk id="11" creationId="{F632D4F8-E5B6-622B-3461-053A73EF2185}"/>
          </ac:spMkLst>
        </pc:spChg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1964036496" sldId="331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3658990623" sldId="332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2693351910" sldId="333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192750929" sldId="334"/>
        </pc:sldMkLst>
      </pc:sldChg>
      <pc:sldChg chg="addSp modSp mod modTransition">
        <pc:chgData name="MOHD FIRDAUS BIN YAHAYA" userId="d64ec7ae-2618-4a4c-938c-98f5c38eaa81" providerId="ADAL" clId="{095F44F9-78DF-4629-AE4A-ED6857CB8210}" dt="2023-03-13T05:07:57.659" v="906"/>
        <pc:sldMkLst>
          <pc:docMk/>
          <pc:sldMk cId="2289251294" sldId="335"/>
        </pc:sldMkLst>
        <pc:spChg chg="mod">
          <ac:chgData name="MOHD FIRDAUS BIN YAHAYA" userId="d64ec7ae-2618-4a4c-938c-98f5c38eaa81" providerId="ADAL" clId="{095F44F9-78DF-4629-AE4A-ED6857CB8210}" dt="2023-03-13T04:52:20.556" v="437" actId="403"/>
          <ac:spMkLst>
            <pc:docMk/>
            <pc:sldMk cId="2289251294" sldId="335"/>
            <ac:spMk id="3" creationId="{2B08B068-48FC-1348-E885-897F41C95DAC}"/>
          </ac:spMkLst>
        </pc:spChg>
        <pc:picChg chg="add mod">
          <ac:chgData name="MOHD FIRDAUS BIN YAHAYA" userId="d64ec7ae-2618-4a4c-938c-98f5c38eaa81" providerId="ADAL" clId="{095F44F9-78DF-4629-AE4A-ED6857CB8210}" dt="2023-03-13T05:02:54.011" v="811" actId="1076"/>
          <ac:picMkLst>
            <pc:docMk/>
            <pc:sldMk cId="2289251294" sldId="335"/>
            <ac:picMk id="5" creationId="{F3940D94-8ACB-73FE-AEC3-124B408573D1}"/>
          </ac:picMkLst>
        </pc:picChg>
      </pc:sldChg>
      <pc:sldChg chg="del">
        <pc:chgData name="MOHD FIRDAUS BIN YAHAYA" userId="d64ec7ae-2618-4a4c-938c-98f5c38eaa81" providerId="ADAL" clId="{095F44F9-78DF-4629-AE4A-ED6857CB8210}" dt="2023-03-13T04:53:46.193" v="503" actId="47"/>
        <pc:sldMkLst>
          <pc:docMk/>
          <pc:sldMk cId="1027655942" sldId="336"/>
        </pc:sldMkLst>
      </pc:sldChg>
      <pc:sldChg chg="del">
        <pc:chgData name="MOHD FIRDAUS BIN YAHAYA" userId="d64ec7ae-2618-4a4c-938c-98f5c38eaa81" providerId="ADAL" clId="{095F44F9-78DF-4629-AE4A-ED6857CB8210}" dt="2023-03-13T04:53:46.193" v="503" actId="47"/>
        <pc:sldMkLst>
          <pc:docMk/>
          <pc:sldMk cId="1171194381" sldId="337"/>
        </pc:sldMkLst>
      </pc:sldChg>
      <pc:sldChg chg="del">
        <pc:chgData name="MOHD FIRDAUS BIN YAHAYA" userId="d64ec7ae-2618-4a4c-938c-98f5c38eaa81" providerId="ADAL" clId="{095F44F9-78DF-4629-AE4A-ED6857CB8210}" dt="2023-03-13T04:53:46.193" v="503" actId="47"/>
        <pc:sldMkLst>
          <pc:docMk/>
          <pc:sldMk cId="182522888" sldId="338"/>
        </pc:sldMkLst>
      </pc:sldChg>
      <pc:sldChg chg="del">
        <pc:chgData name="MOHD FIRDAUS BIN YAHAYA" userId="d64ec7ae-2618-4a4c-938c-98f5c38eaa81" providerId="ADAL" clId="{095F44F9-78DF-4629-AE4A-ED6857CB8210}" dt="2023-03-13T04:53:46.193" v="503" actId="47"/>
        <pc:sldMkLst>
          <pc:docMk/>
          <pc:sldMk cId="1404997873" sldId="339"/>
        </pc:sldMkLst>
      </pc:sldChg>
      <pc:sldChg chg="modSp mod">
        <pc:chgData name="MOHD FIRDAUS BIN YAHAYA" userId="d64ec7ae-2618-4a4c-938c-98f5c38eaa81" providerId="ADAL" clId="{095F44F9-78DF-4629-AE4A-ED6857CB8210}" dt="2023-03-13T04:55:07.429" v="572" actId="20577"/>
        <pc:sldMkLst>
          <pc:docMk/>
          <pc:sldMk cId="771071066" sldId="342"/>
        </pc:sldMkLst>
        <pc:spChg chg="mod">
          <ac:chgData name="MOHD FIRDAUS BIN YAHAYA" userId="d64ec7ae-2618-4a4c-938c-98f5c38eaa81" providerId="ADAL" clId="{095F44F9-78DF-4629-AE4A-ED6857CB8210}" dt="2023-03-13T04:55:07.429" v="572" actId="20577"/>
          <ac:spMkLst>
            <pc:docMk/>
            <pc:sldMk cId="771071066" sldId="342"/>
            <ac:spMk id="3" creationId="{CC737A5A-775A-D960-7485-28D988C72554}"/>
          </ac:spMkLst>
        </pc:spChg>
      </pc:sldChg>
      <pc:sldChg chg="modSp mod">
        <pc:chgData name="MOHD FIRDAUS BIN YAHAYA" userId="d64ec7ae-2618-4a4c-938c-98f5c38eaa81" providerId="ADAL" clId="{095F44F9-78DF-4629-AE4A-ED6857CB8210}" dt="2023-03-13T04:54:48.357" v="535" actId="20577"/>
        <pc:sldMkLst>
          <pc:docMk/>
          <pc:sldMk cId="2172369390" sldId="343"/>
        </pc:sldMkLst>
        <pc:spChg chg="mod">
          <ac:chgData name="MOHD FIRDAUS BIN YAHAYA" userId="d64ec7ae-2618-4a4c-938c-98f5c38eaa81" providerId="ADAL" clId="{095F44F9-78DF-4629-AE4A-ED6857CB8210}" dt="2023-03-13T04:54:48.357" v="535" actId="20577"/>
          <ac:spMkLst>
            <pc:docMk/>
            <pc:sldMk cId="2172369390" sldId="343"/>
            <ac:spMk id="3" creationId="{CC737A5A-775A-D960-7485-28D988C72554}"/>
          </ac:spMkLst>
        </pc:spChg>
      </pc:sldChg>
      <pc:sldChg chg="modSp mod">
        <pc:chgData name="MOHD FIRDAUS BIN YAHAYA" userId="d64ec7ae-2618-4a4c-938c-98f5c38eaa81" providerId="ADAL" clId="{095F44F9-78DF-4629-AE4A-ED6857CB8210}" dt="2023-03-13T04:55:51.405" v="634" actId="404"/>
        <pc:sldMkLst>
          <pc:docMk/>
          <pc:sldMk cId="3855677008" sldId="344"/>
        </pc:sldMkLst>
        <pc:spChg chg="mod">
          <ac:chgData name="MOHD FIRDAUS BIN YAHAYA" userId="d64ec7ae-2618-4a4c-938c-98f5c38eaa81" providerId="ADAL" clId="{095F44F9-78DF-4629-AE4A-ED6857CB8210}" dt="2023-03-13T04:55:48.373" v="633"/>
          <ac:spMkLst>
            <pc:docMk/>
            <pc:sldMk cId="3855677008" sldId="344"/>
            <ac:spMk id="2" creationId="{BD9AF638-A766-B18C-FAD5-0B1CD30BABF6}"/>
          </ac:spMkLst>
        </pc:spChg>
        <pc:spChg chg="mod">
          <ac:chgData name="MOHD FIRDAUS BIN YAHAYA" userId="d64ec7ae-2618-4a4c-938c-98f5c38eaa81" providerId="ADAL" clId="{095F44F9-78DF-4629-AE4A-ED6857CB8210}" dt="2023-03-13T04:55:51.405" v="634" actId="404"/>
          <ac:spMkLst>
            <pc:docMk/>
            <pc:sldMk cId="3855677008" sldId="344"/>
            <ac:spMk id="3" creationId="{A217D488-6866-3AFF-9069-ACB2A30AE179}"/>
          </ac:spMkLst>
        </pc:spChg>
      </pc:sldChg>
      <pc:sldChg chg="del">
        <pc:chgData name="MOHD FIRDAUS BIN YAHAYA" userId="d64ec7ae-2618-4a4c-938c-98f5c38eaa81" providerId="ADAL" clId="{095F44F9-78DF-4629-AE4A-ED6857CB8210}" dt="2023-03-13T04:54:28.815" v="508" actId="47"/>
        <pc:sldMkLst>
          <pc:docMk/>
          <pc:sldMk cId="1697295122" sldId="345"/>
        </pc:sldMkLst>
      </pc:sldChg>
      <pc:sldChg chg="del">
        <pc:chgData name="MOHD FIRDAUS BIN YAHAYA" userId="d64ec7ae-2618-4a4c-938c-98f5c38eaa81" providerId="ADAL" clId="{095F44F9-78DF-4629-AE4A-ED6857CB8210}" dt="2023-03-13T04:54:22.949" v="507" actId="47"/>
        <pc:sldMkLst>
          <pc:docMk/>
          <pc:sldMk cId="1595974406" sldId="346"/>
        </pc:sldMkLst>
      </pc:sldChg>
      <pc:sldChg chg="del">
        <pc:chgData name="MOHD FIRDAUS BIN YAHAYA" userId="d64ec7ae-2618-4a4c-938c-98f5c38eaa81" providerId="ADAL" clId="{095F44F9-78DF-4629-AE4A-ED6857CB8210}" dt="2023-03-13T04:56:04.503" v="635" actId="47"/>
        <pc:sldMkLst>
          <pc:docMk/>
          <pc:sldMk cId="1307389655" sldId="348"/>
        </pc:sldMkLst>
      </pc:sldChg>
      <pc:sldChg chg="del">
        <pc:chgData name="MOHD FIRDAUS BIN YAHAYA" userId="d64ec7ae-2618-4a4c-938c-98f5c38eaa81" providerId="ADAL" clId="{095F44F9-78DF-4629-AE4A-ED6857CB8210}" dt="2023-03-13T04:57:51.724" v="704" actId="47"/>
        <pc:sldMkLst>
          <pc:docMk/>
          <pc:sldMk cId="1321420906" sldId="351"/>
        </pc:sldMkLst>
      </pc:sldChg>
      <pc:sldChg chg="del">
        <pc:chgData name="MOHD FIRDAUS BIN YAHAYA" userId="d64ec7ae-2618-4a4c-938c-98f5c38eaa81" providerId="ADAL" clId="{095F44F9-78DF-4629-AE4A-ED6857CB8210}" dt="2023-03-13T04:57:54.542" v="705" actId="47"/>
        <pc:sldMkLst>
          <pc:docMk/>
          <pc:sldMk cId="2697972153" sldId="352"/>
        </pc:sldMkLst>
      </pc:sldChg>
      <pc:sldChg chg="del">
        <pc:chgData name="MOHD FIRDAUS BIN YAHAYA" userId="d64ec7ae-2618-4a4c-938c-98f5c38eaa81" providerId="ADAL" clId="{095F44F9-78DF-4629-AE4A-ED6857CB8210}" dt="2023-03-13T04:58:09.045" v="708" actId="47"/>
        <pc:sldMkLst>
          <pc:docMk/>
          <pc:sldMk cId="1801675722" sldId="353"/>
        </pc:sldMkLst>
      </pc:sldChg>
      <pc:sldChg chg="del">
        <pc:chgData name="MOHD FIRDAUS BIN YAHAYA" userId="d64ec7ae-2618-4a4c-938c-98f5c38eaa81" providerId="ADAL" clId="{095F44F9-78DF-4629-AE4A-ED6857CB8210}" dt="2023-03-13T04:58:05.143" v="707" actId="47"/>
        <pc:sldMkLst>
          <pc:docMk/>
          <pc:sldMk cId="1599825437" sldId="354"/>
        </pc:sldMkLst>
      </pc:sldChg>
      <pc:sldChg chg="del">
        <pc:chgData name="MOHD FIRDAUS BIN YAHAYA" userId="d64ec7ae-2618-4a4c-938c-98f5c38eaa81" providerId="ADAL" clId="{095F44F9-78DF-4629-AE4A-ED6857CB8210}" dt="2023-03-13T04:58:05.143" v="707" actId="47"/>
        <pc:sldMkLst>
          <pc:docMk/>
          <pc:sldMk cId="4006476452" sldId="355"/>
        </pc:sldMkLst>
      </pc:sldChg>
      <pc:sldChg chg="del">
        <pc:chgData name="MOHD FIRDAUS BIN YAHAYA" userId="d64ec7ae-2618-4a4c-938c-98f5c38eaa81" providerId="ADAL" clId="{095F44F9-78DF-4629-AE4A-ED6857CB8210}" dt="2023-03-13T04:58:05.143" v="707" actId="47"/>
        <pc:sldMkLst>
          <pc:docMk/>
          <pc:sldMk cId="263336101" sldId="356"/>
        </pc:sldMkLst>
      </pc:sldChg>
      <pc:sldChg chg="del">
        <pc:chgData name="MOHD FIRDAUS BIN YAHAYA" userId="d64ec7ae-2618-4a4c-938c-98f5c38eaa81" providerId="ADAL" clId="{095F44F9-78DF-4629-AE4A-ED6857CB8210}" dt="2023-03-13T04:58:05.143" v="707" actId="47"/>
        <pc:sldMkLst>
          <pc:docMk/>
          <pc:sldMk cId="1074551115" sldId="357"/>
        </pc:sldMkLst>
      </pc:sldChg>
      <pc:sldChg chg="del">
        <pc:chgData name="MOHD FIRDAUS BIN YAHAYA" userId="d64ec7ae-2618-4a4c-938c-98f5c38eaa81" providerId="ADAL" clId="{095F44F9-78DF-4629-AE4A-ED6857CB8210}" dt="2023-03-13T04:58:05.143" v="707" actId="47"/>
        <pc:sldMkLst>
          <pc:docMk/>
          <pc:sldMk cId="603331314" sldId="358"/>
        </pc:sldMkLst>
      </pc:sldChg>
      <pc:sldChg chg="del">
        <pc:chgData name="MOHD FIRDAUS BIN YAHAYA" userId="d64ec7ae-2618-4a4c-938c-98f5c38eaa81" providerId="ADAL" clId="{095F44F9-78DF-4629-AE4A-ED6857CB8210}" dt="2023-03-13T04:58:05.143" v="707" actId="47"/>
        <pc:sldMkLst>
          <pc:docMk/>
          <pc:sldMk cId="2823275667" sldId="359"/>
        </pc:sldMkLst>
      </pc:sldChg>
      <pc:sldChg chg="del">
        <pc:chgData name="MOHD FIRDAUS BIN YAHAYA" userId="d64ec7ae-2618-4a4c-938c-98f5c38eaa81" providerId="ADAL" clId="{095F44F9-78DF-4629-AE4A-ED6857CB8210}" dt="2023-03-13T04:58:05.143" v="707" actId="47"/>
        <pc:sldMkLst>
          <pc:docMk/>
          <pc:sldMk cId="771018615" sldId="360"/>
        </pc:sldMkLst>
      </pc:sldChg>
      <pc:sldChg chg="addSp modSp mod modTransition">
        <pc:chgData name="MOHD FIRDAUS BIN YAHAYA" userId="d64ec7ae-2618-4a4c-938c-98f5c38eaa81" providerId="ADAL" clId="{095F44F9-78DF-4629-AE4A-ED6857CB8210}" dt="2023-03-13T05:08:00.415" v="907"/>
        <pc:sldMkLst>
          <pc:docMk/>
          <pc:sldMk cId="231480633" sldId="363"/>
        </pc:sldMkLst>
        <pc:picChg chg="add mod">
          <ac:chgData name="MOHD FIRDAUS BIN YAHAYA" userId="d64ec7ae-2618-4a4c-938c-98f5c38eaa81" providerId="ADAL" clId="{095F44F9-78DF-4629-AE4A-ED6857CB8210}" dt="2023-03-13T05:03:00.503" v="813" actId="1076"/>
          <ac:picMkLst>
            <pc:docMk/>
            <pc:sldMk cId="231480633" sldId="363"/>
            <ac:picMk id="3" creationId="{CEAFF365-EFDE-6A05-E49A-84A872477CF6}"/>
          </ac:picMkLst>
        </pc:picChg>
      </pc:sldChg>
      <pc:sldChg chg="addSp delSp modSp mod setBg setClrOvrMap">
        <pc:chgData name="MOHD FIRDAUS BIN YAHAYA" userId="d64ec7ae-2618-4a4c-938c-98f5c38eaa81" providerId="ADAL" clId="{095F44F9-78DF-4629-AE4A-ED6857CB8210}" dt="2023-03-13T04:53:20.704" v="502" actId="26606"/>
        <pc:sldMkLst>
          <pc:docMk/>
          <pc:sldMk cId="3624822688" sldId="364"/>
        </pc:sldMkLst>
        <pc:spChg chg="mod">
          <ac:chgData name="MOHD FIRDAUS BIN YAHAYA" userId="d64ec7ae-2618-4a4c-938c-98f5c38eaa81" providerId="ADAL" clId="{095F44F9-78DF-4629-AE4A-ED6857CB8210}" dt="2023-03-13T04:53:20.704" v="502" actId="26606"/>
          <ac:spMkLst>
            <pc:docMk/>
            <pc:sldMk cId="3624822688" sldId="364"/>
            <ac:spMk id="2" creationId="{A28DA41B-C186-0452-9C54-53E0ABFC53BD}"/>
          </ac:spMkLst>
        </pc:spChg>
        <pc:spChg chg="add del mod">
          <ac:chgData name="MOHD FIRDAUS BIN YAHAYA" userId="d64ec7ae-2618-4a4c-938c-98f5c38eaa81" providerId="ADAL" clId="{095F44F9-78DF-4629-AE4A-ED6857CB8210}" dt="2023-03-13T04:53:14.726" v="495" actId="478"/>
          <ac:spMkLst>
            <pc:docMk/>
            <pc:sldMk cId="3624822688" sldId="364"/>
            <ac:spMk id="4" creationId="{EE86BFB5-A53B-7E6B-1AFA-9C9FEBE2958F}"/>
          </ac:spMkLst>
        </pc:spChg>
        <pc:spChg chg="add del">
          <ac:chgData name="MOHD FIRDAUS BIN YAHAYA" userId="d64ec7ae-2618-4a4c-938c-98f5c38eaa81" providerId="ADAL" clId="{095F44F9-78DF-4629-AE4A-ED6857CB8210}" dt="2023-03-13T04:53:20.704" v="502" actId="26606"/>
          <ac:spMkLst>
            <pc:docMk/>
            <pc:sldMk cId="3624822688" sldId="364"/>
            <ac:spMk id="6" creationId="{6D6CDB20-394C-4D51-9C5B-8751E21338DC}"/>
          </ac:spMkLst>
        </pc:spChg>
        <pc:spChg chg="add del">
          <ac:chgData name="MOHD FIRDAUS BIN YAHAYA" userId="d64ec7ae-2618-4a4c-938c-98f5c38eaa81" providerId="ADAL" clId="{095F44F9-78DF-4629-AE4A-ED6857CB8210}" dt="2023-03-13T04:53:20.704" v="502" actId="26606"/>
          <ac:spMkLst>
            <pc:docMk/>
            <pc:sldMk cId="3624822688" sldId="364"/>
            <ac:spMk id="7" creationId="{46DFD1E0-DCA7-47E6-B78B-6ECDDF873DD6}"/>
          </ac:spMkLst>
        </pc:spChg>
        <pc:spChg chg="add del">
          <ac:chgData name="MOHD FIRDAUS BIN YAHAYA" userId="d64ec7ae-2618-4a4c-938c-98f5c38eaa81" providerId="ADAL" clId="{095F44F9-78DF-4629-AE4A-ED6857CB8210}" dt="2023-03-13T04:53:20.704" v="502" actId="26606"/>
          <ac:spMkLst>
            <pc:docMk/>
            <pc:sldMk cId="3624822688" sldId="364"/>
            <ac:spMk id="8" creationId="{8AAB0B1E-BB97-40E0-8DCD-D1197A0E1D6A}"/>
          </ac:spMkLst>
        </pc:spChg>
        <pc:spChg chg="add del">
          <ac:chgData name="MOHD FIRDAUS BIN YAHAYA" userId="d64ec7ae-2618-4a4c-938c-98f5c38eaa81" providerId="ADAL" clId="{095F44F9-78DF-4629-AE4A-ED6857CB8210}" dt="2023-03-13T04:53:19.376" v="497" actId="26606"/>
          <ac:spMkLst>
            <pc:docMk/>
            <pc:sldMk cId="3624822688" sldId="364"/>
            <ac:spMk id="12" creationId="{934F1179-B481-4F9E-BCA3-AFB972070F83}"/>
          </ac:spMkLst>
        </pc:spChg>
        <pc:spChg chg="add del">
          <ac:chgData name="MOHD FIRDAUS BIN YAHAYA" userId="d64ec7ae-2618-4a4c-938c-98f5c38eaa81" providerId="ADAL" clId="{095F44F9-78DF-4629-AE4A-ED6857CB8210}" dt="2023-03-13T04:53:19.376" v="497" actId="26606"/>
          <ac:spMkLst>
            <pc:docMk/>
            <pc:sldMk cId="3624822688" sldId="364"/>
            <ac:spMk id="14" creationId="{EE04B5EB-F158-4507-90DD-BD23620C7CC9}"/>
          </ac:spMkLst>
        </pc:spChg>
        <pc:spChg chg="add del">
          <ac:chgData name="MOHD FIRDAUS BIN YAHAYA" userId="d64ec7ae-2618-4a4c-938c-98f5c38eaa81" providerId="ADAL" clId="{095F44F9-78DF-4629-AE4A-ED6857CB8210}" dt="2023-03-13T04:53:19.376" v="497" actId="26606"/>
          <ac:spMkLst>
            <pc:docMk/>
            <pc:sldMk cId="3624822688" sldId="364"/>
            <ac:spMk id="15" creationId="{827DC2C4-B485-428A-BF4A-472D2967F47F}"/>
          </ac:spMkLst>
        </pc:spChg>
        <pc:spChg chg="add del">
          <ac:chgData name="MOHD FIRDAUS BIN YAHAYA" userId="d64ec7ae-2618-4a4c-938c-98f5c38eaa81" providerId="ADAL" clId="{095F44F9-78DF-4629-AE4A-ED6857CB8210}" dt="2023-03-13T04:53:20.179" v="499" actId="26606"/>
          <ac:spMkLst>
            <pc:docMk/>
            <pc:sldMk cId="3624822688" sldId="364"/>
            <ac:spMk id="18" creationId="{66B332A4-D438-4773-A77F-5ED49A448D9D}"/>
          </ac:spMkLst>
        </pc:spChg>
        <pc:spChg chg="add del">
          <ac:chgData name="MOHD FIRDAUS BIN YAHAYA" userId="d64ec7ae-2618-4a4c-938c-98f5c38eaa81" providerId="ADAL" clId="{095F44F9-78DF-4629-AE4A-ED6857CB8210}" dt="2023-03-13T04:53:20.179" v="499" actId="26606"/>
          <ac:spMkLst>
            <pc:docMk/>
            <pc:sldMk cId="3624822688" sldId="364"/>
            <ac:spMk id="19" creationId="{DF9AD32D-FF05-44F4-BD4D-9CEE89B71EB9}"/>
          </ac:spMkLst>
        </pc:spChg>
        <pc:spChg chg="add del">
          <ac:chgData name="MOHD FIRDAUS BIN YAHAYA" userId="d64ec7ae-2618-4a4c-938c-98f5c38eaa81" providerId="ADAL" clId="{095F44F9-78DF-4629-AE4A-ED6857CB8210}" dt="2023-03-13T04:53:20.700" v="501" actId="26606"/>
          <ac:spMkLst>
            <pc:docMk/>
            <pc:sldMk cId="3624822688" sldId="364"/>
            <ac:spMk id="21" creationId="{DC631C0B-6DA6-4E57-8231-CE32B3434A7E}"/>
          </ac:spMkLst>
        </pc:spChg>
        <pc:spChg chg="add del">
          <ac:chgData name="MOHD FIRDAUS BIN YAHAYA" userId="d64ec7ae-2618-4a4c-938c-98f5c38eaa81" providerId="ADAL" clId="{095F44F9-78DF-4629-AE4A-ED6857CB8210}" dt="2023-03-13T04:53:20.700" v="501" actId="26606"/>
          <ac:spMkLst>
            <pc:docMk/>
            <pc:sldMk cId="3624822688" sldId="364"/>
            <ac:spMk id="22" creationId="{6F5A5072-7B47-4D32-B52A-4EBBF590B8A5}"/>
          </ac:spMkLst>
        </pc:spChg>
        <pc:spChg chg="add del">
          <ac:chgData name="MOHD FIRDAUS BIN YAHAYA" userId="d64ec7ae-2618-4a4c-938c-98f5c38eaa81" providerId="ADAL" clId="{095F44F9-78DF-4629-AE4A-ED6857CB8210}" dt="2023-03-13T04:53:20.700" v="501" actId="26606"/>
          <ac:spMkLst>
            <pc:docMk/>
            <pc:sldMk cId="3624822688" sldId="364"/>
            <ac:spMk id="23" creationId="{C29501E6-A978-4A61-9689-9085AF97A53A}"/>
          </ac:spMkLst>
        </pc:spChg>
        <pc:spChg chg="add del">
          <ac:chgData name="MOHD FIRDAUS BIN YAHAYA" userId="d64ec7ae-2618-4a4c-938c-98f5c38eaa81" providerId="ADAL" clId="{095F44F9-78DF-4629-AE4A-ED6857CB8210}" dt="2023-03-13T04:53:20.700" v="501" actId="26606"/>
          <ac:spMkLst>
            <pc:docMk/>
            <pc:sldMk cId="3624822688" sldId="364"/>
            <ac:spMk id="24" creationId="{9715DAF0-AE1B-46C9-8A6B-DB2AA05AB91D}"/>
          </ac:spMkLst>
        </pc:spChg>
        <pc:spChg chg="add del">
          <ac:chgData name="MOHD FIRDAUS BIN YAHAYA" userId="d64ec7ae-2618-4a4c-938c-98f5c38eaa81" providerId="ADAL" clId="{095F44F9-78DF-4629-AE4A-ED6857CB8210}" dt="2023-03-13T04:53:20.700" v="501" actId="26606"/>
          <ac:spMkLst>
            <pc:docMk/>
            <pc:sldMk cId="3624822688" sldId="364"/>
            <ac:spMk id="25" creationId="{6016219D-510E-4184-9090-6D5578A87BD1}"/>
          </ac:spMkLst>
        </pc:spChg>
        <pc:spChg chg="add del">
          <ac:chgData name="MOHD FIRDAUS BIN YAHAYA" userId="d64ec7ae-2618-4a4c-938c-98f5c38eaa81" providerId="ADAL" clId="{095F44F9-78DF-4629-AE4A-ED6857CB8210}" dt="2023-03-13T04:53:20.700" v="501" actId="26606"/>
          <ac:spMkLst>
            <pc:docMk/>
            <pc:sldMk cId="3624822688" sldId="364"/>
            <ac:spMk id="26" creationId="{AFF4A713-7B75-4B21-90D7-5AB19547C728}"/>
          </ac:spMkLst>
        </pc:spChg>
        <pc:spChg chg="add">
          <ac:chgData name="MOHD FIRDAUS BIN YAHAYA" userId="d64ec7ae-2618-4a4c-938c-98f5c38eaa81" providerId="ADAL" clId="{095F44F9-78DF-4629-AE4A-ED6857CB8210}" dt="2023-03-13T04:53:20.704" v="502" actId="26606"/>
          <ac:spMkLst>
            <pc:docMk/>
            <pc:sldMk cId="3624822688" sldId="364"/>
            <ac:spMk id="28" creationId="{934F1179-B481-4F9E-BCA3-AFB972070F83}"/>
          </ac:spMkLst>
        </pc:spChg>
        <pc:spChg chg="add">
          <ac:chgData name="MOHD FIRDAUS BIN YAHAYA" userId="d64ec7ae-2618-4a4c-938c-98f5c38eaa81" providerId="ADAL" clId="{095F44F9-78DF-4629-AE4A-ED6857CB8210}" dt="2023-03-13T04:53:20.704" v="502" actId="26606"/>
          <ac:spMkLst>
            <pc:docMk/>
            <pc:sldMk cId="3624822688" sldId="364"/>
            <ac:spMk id="29" creationId="{827DC2C4-B485-428A-BF4A-472D2967F47F}"/>
          </ac:spMkLst>
        </pc:spChg>
        <pc:spChg chg="add">
          <ac:chgData name="MOHD FIRDAUS BIN YAHAYA" userId="d64ec7ae-2618-4a4c-938c-98f5c38eaa81" providerId="ADAL" clId="{095F44F9-78DF-4629-AE4A-ED6857CB8210}" dt="2023-03-13T04:53:20.704" v="502" actId="26606"/>
          <ac:spMkLst>
            <pc:docMk/>
            <pc:sldMk cId="3624822688" sldId="364"/>
            <ac:spMk id="30" creationId="{EE04B5EB-F158-4507-90DD-BD23620C7CC9}"/>
          </ac:spMkLst>
        </pc:spChg>
        <pc:graphicFrameChg chg="del mod">
          <ac:chgData name="MOHD FIRDAUS BIN YAHAYA" userId="d64ec7ae-2618-4a4c-938c-98f5c38eaa81" providerId="ADAL" clId="{095F44F9-78DF-4629-AE4A-ED6857CB8210}" dt="2023-03-13T04:53:12.821" v="494" actId="478"/>
          <ac:graphicFrameMkLst>
            <pc:docMk/>
            <pc:sldMk cId="3624822688" sldId="364"/>
            <ac:graphicFrameMk id="10" creationId="{B4009539-16E5-B3B5-5F6E-7337911F7702}"/>
          </ac:graphicFrameMkLst>
        </pc:graphicFrameChg>
      </pc:sldChg>
      <pc:sldChg chg="del">
        <pc:chgData name="MOHD FIRDAUS BIN YAHAYA" userId="d64ec7ae-2618-4a4c-938c-98f5c38eaa81" providerId="ADAL" clId="{095F44F9-78DF-4629-AE4A-ED6857CB8210}" dt="2023-03-13T05:00:06.807" v="783" actId="2696"/>
        <pc:sldMkLst>
          <pc:docMk/>
          <pc:sldMk cId="834794941" sldId="367"/>
        </pc:sldMkLst>
      </pc:sldChg>
      <pc:sldChg chg="del">
        <pc:chgData name="MOHD FIRDAUS BIN YAHAYA" userId="d64ec7ae-2618-4a4c-938c-98f5c38eaa81" providerId="ADAL" clId="{095F44F9-78DF-4629-AE4A-ED6857CB8210}" dt="2023-03-13T04:53:46.193" v="503" actId="47"/>
        <pc:sldMkLst>
          <pc:docMk/>
          <pc:sldMk cId="366984606" sldId="368"/>
        </pc:sldMkLst>
      </pc:sldChg>
      <pc:sldChg chg="modSp mod">
        <pc:chgData name="MOHD FIRDAUS BIN YAHAYA" userId="d64ec7ae-2618-4a4c-938c-98f5c38eaa81" providerId="ADAL" clId="{095F44F9-78DF-4629-AE4A-ED6857CB8210}" dt="2023-03-13T04:57:32.787" v="702" actId="115"/>
        <pc:sldMkLst>
          <pc:docMk/>
          <pc:sldMk cId="462296211" sldId="370"/>
        </pc:sldMkLst>
        <pc:spChg chg="mod">
          <ac:chgData name="MOHD FIRDAUS BIN YAHAYA" userId="d64ec7ae-2618-4a4c-938c-98f5c38eaa81" providerId="ADAL" clId="{095F44F9-78DF-4629-AE4A-ED6857CB8210}" dt="2023-03-13T04:57:32.787" v="702" actId="115"/>
          <ac:spMkLst>
            <pc:docMk/>
            <pc:sldMk cId="462296211" sldId="370"/>
            <ac:spMk id="3" creationId="{0BBB84E9-BB56-A8F5-EEF0-6D42AD238015}"/>
          </ac:spMkLst>
        </pc:spChg>
      </pc:sldChg>
      <pc:sldChg chg="del ord">
        <pc:chgData name="MOHD FIRDAUS BIN YAHAYA" userId="d64ec7ae-2618-4a4c-938c-98f5c38eaa81" providerId="ADAL" clId="{095F44F9-78DF-4629-AE4A-ED6857CB8210}" dt="2023-03-13T05:00:46.549" v="787" actId="47"/>
        <pc:sldMkLst>
          <pc:docMk/>
          <pc:sldMk cId="172257742" sldId="371"/>
        </pc:sldMkLst>
      </pc:sldChg>
      <pc:sldChg chg="addSp delSp modSp mod modAnim">
        <pc:chgData name="MOHD FIRDAUS BIN YAHAYA" userId="d64ec7ae-2618-4a4c-938c-98f5c38eaa81" providerId="ADAL" clId="{095F44F9-78DF-4629-AE4A-ED6857CB8210}" dt="2023-03-13T05:07:43.413" v="905" actId="1035"/>
        <pc:sldMkLst>
          <pc:docMk/>
          <pc:sldMk cId="1252113618" sldId="372"/>
        </pc:sldMkLst>
        <pc:spChg chg="mod">
          <ac:chgData name="MOHD FIRDAUS BIN YAHAYA" userId="d64ec7ae-2618-4a4c-938c-98f5c38eaa81" providerId="ADAL" clId="{095F44F9-78DF-4629-AE4A-ED6857CB8210}" dt="2023-03-13T04:49:07.076" v="394" actId="1036"/>
          <ac:spMkLst>
            <pc:docMk/>
            <pc:sldMk cId="1252113618" sldId="372"/>
            <ac:spMk id="9" creationId="{B7F10428-B688-93B5-CBC5-2E163E383772}"/>
          </ac:spMkLst>
        </pc:spChg>
        <pc:spChg chg="mod">
          <ac:chgData name="MOHD FIRDAUS BIN YAHAYA" userId="d64ec7ae-2618-4a4c-938c-98f5c38eaa81" providerId="ADAL" clId="{095F44F9-78DF-4629-AE4A-ED6857CB8210}" dt="2023-03-13T04:49:07.076" v="394" actId="1036"/>
          <ac:spMkLst>
            <pc:docMk/>
            <pc:sldMk cId="1252113618" sldId="372"/>
            <ac:spMk id="10" creationId="{63082D3E-4308-14F8-B257-A4DC544C533A}"/>
          </ac:spMkLst>
        </pc:spChg>
        <pc:spChg chg="add mod ord">
          <ac:chgData name="MOHD FIRDAUS BIN YAHAYA" userId="d64ec7ae-2618-4a4c-938c-98f5c38eaa81" providerId="ADAL" clId="{095F44F9-78DF-4629-AE4A-ED6857CB8210}" dt="2023-03-13T04:50:21.069" v="412" actId="1076"/>
          <ac:spMkLst>
            <pc:docMk/>
            <pc:sldMk cId="1252113618" sldId="372"/>
            <ac:spMk id="20" creationId="{F62AA681-5CEE-C725-2521-66ECA0D91B07}"/>
          </ac:spMkLst>
        </pc:spChg>
        <pc:spChg chg="add mod">
          <ac:chgData name="MOHD FIRDAUS BIN YAHAYA" userId="d64ec7ae-2618-4a4c-938c-98f5c38eaa81" providerId="ADAL" clId="{095F44F9-78DF-4629-AE4A-ED6857CB8210}" dt="2023-03-13T05:07:43.413" v="905" actId="1035"/>
          <ac:spMkLst>
            <pc:docMk/>
            <pc:sldMk cId="1252113618" sldId="372"/>
            <ac:spMk id="21" creationId="{ED386432-6683-3549-39AC-56A6508DC482}"/>
          </ac:spMkLst>
        </pc:spChg>
        <pc:picChg chg="add mod">
          <ac:chgData name="MOHD FIRDAUS BIN YAHAYA" userId="d64ec7ae-2618-4a4c-938c-98f5c38eaa81" providerId="ADAL" clId="{095F44F9-78DF-4629-AE4A-ED6857CB8210}" dt="2023-03-13T04:47:29.092" v="284" actId="1035"/>
          <ac:picMkLst>
            <pc:docMk/>
            <pc:sldMk cId="1252113618" sldId="372"/>
            <ac:picMk id="5" creationId="{7E53C16E-DDF6-14CD-4E8E-FCFF6D9A7171}"/>
          </ac:picMkLst>
        </pc:picChg>
        <pc:picChg chg="add del mod">
          <ac:chgData name="MOHD FIRDAUS BIN YAHAYA" userId="d64ec7ae-2618-4a4c-938c-98f5c38eaa81" providerId="ADAL" clId="{095F44F9-78DF-4629-AE4A-ED6857CB8210}" dt="2023-03-13T04:50:29.329" v="414" actId="478"/>
          <ac:picMkLst>
            <pc:docMk/>
            <pc:sldMk cId="1252113618" sldId="372"/>
            <ac:picMk id="7" creationId="{EA5C995A-755F-C2A3-4B40-F980B00D818A}"/>
          </ac:picMkLst>
        </pc:picChg>
        <pc:picChg chg="del mod">
          <ac:chgData name="MOHD FIRDAUS BIN YAHAYA" userId="d64ec7ae-2618-4a4c-938c-98f5c38eaa81" providerId="ADAL" clId="{095F44F9-78DF-4629-AE4A-ED6857CB8210}" dt="2023-03-13T04:23:32.208" v="22" actId="478"/>
          <ac:picMkLst>
            <pc:docMk/>
            <pc:sldMk cId="1252113618" sldId="372"/>
            <ac:picMk id="8" creationId="{27CF19E7-E9B9-312A-72E5-C911581DAACF}"/>
          </ac:picMkLst>
        </pc:picChg>
        <pc:picChg chg="mod ord">
          <ac:chgData name="MOHD FIRDAUS BIN YAHAYA" userId="d64ec7ae-2618-4a4c-938c-98f5c38eaa81" providerId="ADAL" clId="{095F44F9-78DF-4629-AE4A-ED6857CB8210}" dt="2023-03-13T04:49:54.859" v="404" actId="1076"/>
          <ac:picMkLst>
            <pc:docMk/>
            <pc:sldMk cId="1252113618" sldId="372"/>
            <ac:picMk id="12" creationId="{947389D5-F2F9-CB60-C54A-CD5C727BB383}"/>
          </ac:picMkLst>
        </pc:picChg>
        <pc:picChg chg="mod ord">
          <ac:chgData name="MOHD FIRDAUS BIN YAHAYA" userId="d64ec7ae-2618-4a4c-938c-98f5c38eaa81" providerId="ADAL" clId="{095F44F9-78DF-4629-AE4A-ED6857CB8210}" dt="2023-03-13T04:50:13.758" v="409" actId="1076"/>
          <ac:picMkLst>
            <pc:docMk/>
            <pc:sldMk cId="1252113618" sldId="372"/>
            <ac:picMk id="13" creationId="{F36B3B1D-496B-F3DA-E0C3-1FF0734E668B}"/>
          </ac:picMkLst>
        </pc:picChg>
        <pc:picChg chg="add mod">
          <ac:chgData name="MOHD FIRDAUS BIN YAHAYA" userId="d64ec7ae-2618-4a4c-938c-98f5c38eaa81" providerId="ADAL" clId="{095F44F9-78DF-4629-AE4A-ED6857CB8210}" dt="2023-03-13T04:50:07.405" v="406" actId="1076"/>
          <ac:picMkLst>
            <pc:docMk/>
            <pc:sldMk cId="1252113618" sldId="372"/>
            <ac:picMk id="14" creationId="{CFC54F90-9948-ACD6-55DD-5B9475A37C28}"/>
          </ac:picMkLst>
        </pc:picChg>
        <pc:picChg chg="add mod">
          <ac:chgData name="MOHD FIRDAUS BIN YAHAYA" userId="d64ec7ae-2618-4a4c-938c-98f5c38eaa81" providerId="ADAL" clId="{095F44F9-78DF-4629-AE4A-ED6857CB8210}" dt="2023-03-13T04:50:16.809" v="411" actId="1076"/>
          <ac:picMkLst>
            <pc:docMk/>
            <pc:sldMk cId="1252113618" sldId="372"/>
            <ac:picMk id="16" creationId="{7A1D8893-BDBF-19EC-4D73-7B8E55CDB4F6}"/>
          </ac:picMkLst>
        </pc:picChg>
        <pc:picChg chg="add mod">
          <ac:chgData name="MOHD FIRDAUS BIN YAHAYA" userId="d64ec7ae-2618-4a4c-938c-98f5c38eaa81" providerId="ADAL" clId="{095F44F9-78DF-4629-AE4A-ED6857CB8210}" dt="2023-03-13T04:47:26.140" v="281" actId="1035"/>
          <ac:picMkLst>
            <pc:docMk/>
            <pc:sldMk cId="1252113618" sldId="372"/>
            <ac:picMk id="18" creationId="{1A8ECC88-1941-816C-9CAE-6EEE16ED77B0}"/>
          </ac:picMkLst>
        </pc:picChg>
        <pc:picChg chg="add del mod ord">
          <ac:chgData name="MOHD FIRDAUS BIN YAHAYA" userId="d64ec7ae-2618-4a4c-938c-98f5c38eaa81" providerId="ADAL" clId="{095F44F9-78DF-4629-AE4A-ED6857CB8210}" dt="2023-03-13T04:44:57.795" v="177" actId="478"/>
          <ac:picMkLst>
            <pc:docMk/>
            <pc:sldMk cId="1252113618" sldId="372"/>
            <ac:picMk id="19" creationId="{B8FDFE8B-21A1-9EDA-6F5C-3551FBBE30E7}"/>
          </ac:picMkLst>
        </pc:picChg>
      </pc:sldChg>
      <pc:sldChg chg="modSp del mod">
        <pc:chgData name="MOHD FIRDAUS BIN YAHAYA" userId="d64ec7ae-2618-4a4c-938c-98f5c38eaa81" providerId="ADAL" clId="{095F44F9-78DF-4629-AE4A-ED6857CB8210}" dt="2023-03-13T05:10:02.048" v="924" actId="18676"/>
        <pc:sldMkLst>
          <pc:docMk/>
          <pc:sldMk cId="2734395734" sldId="373"/>
        </pc:sldMkLst>
        <pc:spChg chg="mod">
          <ac:chgData name="MOHD FIRDAUS BIN YAHAYA" userId="d64ec7ae-2618-4a4c-938c-98f5c38eaa81" providerId="ADAL" clId="{095F44F9-78DF-4629-AE4A-ED6857CB8210}" dt="2023-03-13T04:59:45.766" v="782" actId="20577"/>
          <ac:spMkLst>
            <pc:docMk/>
            <pc:sldMk cId="2734395734" sldId="373"/>
            <ac:spMk id="2" creationId="{EB2AE38A-1640-464C-97F3-3095048DDA10}"/>
          </ac:spMkLst>
        </pc:spChg>
      </pc:sldChg>
      <pc:sldChg chg="modSp add del mod">
        <pc:chgData name="MOHD FIRDAUS BIN YAHAYA" userId="d64ec7ae-2618-4a4c-938c-98f5c38eaa81" providerId="ADAL" clId="{095F44F9-78DF-4629-AE4A-ED6857CB8210}" dt="2023-03-13T05:10:02.048" v="924" actId="18676"/>
        <pc:sldMkLst>
          <pc:docMk/>
          <pc:sldMk cId="954363793" sldId="374"/>
        </pc:sldMkLst>
        <pc:spChg chg="mod">
          <ac:chgData name="MOHD FIRDAUS BIN YAHAYA" userId="d64ec7ae-2618-4a4c-938c-98f5c38eaa81" providerId="ADAL" clId="{095F44F9-78DF-4629-AE4A-ED6857CB8210}" dt="2023-03-13T04:59:33.493" v="750" actId="20577"/>
          <ac:spMkLst>
            <pc:docMk/>
            <pc:sldMk cId="954363793" sldId="374"/>
            <ac:spMk id="2" creationId="{916A7F34-8B84-45D0-F095-DB53A86A3116}"/>
          </ac:spMkLst>
        </pc:spChg>
      </pc:sldChg>
      <pc:sldChg chg="del">
        <pc:chgData name="MOHD FIRDAUS BIN YAHAYA" userId="d64ec7ae-2618-4a4c-938c-98f5c38eaa81" providerId="ADAL" clId="{095F44F9-78DF-4629-AE4A-ED6857CB8210}" dt="2023-03-13T04:58:00.127" v="706" actId="47"/>
        <pc:sldMkLst>
          <pc:docMk/>
          <pc:sldMk cId="2877096216" sldId="375"/>
        </pc:sldMkLst>
      </pc:sldChg>
      <pc:sldChg chg="addSp delSp modSp new mod modTransition">
        <pc:chgData name="MOHD FIRDAUS BIN YAHAYA" userId="d64ec7ae-2618-4a4c-938c-98f5c38eaa81" providerId="ADAL" clId="{095F44F9-78DF-4629-AE4A-ED6857CB8210}" dt="2023-03-13T05:10:24.725" v="926"/>
        <pc:sldMkLst>
          <pc:docMk/>
          <pc:sldMk cId="451923331" sldId="378"/>
        </pc:sldMkLst>
        <pc:spChg chg="del">
          <ac:chgData name="MOHD FIRDAUS BIN YAHAYA" userId="d64ec7ae-2618-4a4c-938c-98f5c38eaa81" providerId="ADAL" clId="{095F44F9-78DF-4629-AE4A-ED6857CB8210}" dt="2023-03-13T05:02:20.701" v="805" actId="478"/>
          <ac:spMkLst>
            <pc:docMk/>
            <pc:sldMk cId="451923331" sldId="378"/>
            <ac:spMk id="2" creationId="{D1F54B32-F304-AE14-0D99-8374BA0B091D}"/>
          </ac:spMkLst>
        </pc:spChg>
        <pc:spChg chg="del">
          <ac:chgData name="MOHD FIRDAUS BIN YAHAYA" userId="d64ec7ae-2618-4a4c-938c-98f5c38eaa81" providerId="ADAL" clId="{095F44F9-78DF-4629-AE4A-ED6857CB8210}" dt="2023-03-13T05:02:00.805" v="798"/>
          <ac:spMkLst>
            <pc:docMk/>
            <pc:sldMk cId="451923331" sldId="378"/>
            <ac:spMk id="3" creationId="{008D114E-766D-93A5-E709-11A85BFDAC99}"/>
          </ac:spMkLst>
        </pc:spChg>
        <pc:picChg chg="add mod">
          <ac:chgData name="MOHD FIRDAUS BIN YAHAYA" userId="d64ec7ae-2618-4a4c-938c-98f5c38eaa81" providerId="ADAL" clId="{095F44F9-78DF-4629-AE4A-ED6857CB8210}" dt="2023-03-13T05:05:25.807" v="889" actId="1076"/>
          <ac:picMkLst>
            <pc:docMk/>
            <pc:sldMk cId="451923331" sldId="378"/>
            <ac:picMk id="5" creationId="{A8B9AE12-A357-72ED-0122-1174688EB150}"/>
          </ac:picMkLst>
        </pc:picChg>
        <pc:picChg chg="add mod">
          <ac:chgData name="MOHD FIRDAUS BIN YAHAYA" userId="d64ec7ae-2618-4a4c-938c-98f5c38eaa81" providerId="ADAL" clId="{095F44F9-78DF-4629-AE4A-ED6857CB8210}" dt="2023-03-13T05:05:18.057" v="886" actId="1076"/>
          <ac:picMkLst>
            <pc:docMk/>
            <pc:sldMk cId="451923331" sldId="378"/>
            <ac:picMk id="7" creationId="{0E056CEA-14C4-36EA-1FD8-DFE8D418A79C}"/>
          </ac:picMkLst>
        </pc:picChg>
        <pc:picChg chg="add mod">
          <ac:chgData name="MOHD FIRDAUS BIN YAHAYA" userId="d64ec7ae-2618-4a4c-938c-98f5c38eaa81" providerId="ADAL" clId="{095F44F9-78DF-4629-AE4A-ED6857CB8210}" dt="2023-03-13T05:05:12.672" v="884" actId="1076"/>
          <ac:picMkLst>
            <pc:docMk/>
            <pc:sldMk cId="451923331" sldId="378"/>
            <ac:picMk id="9" creationId="{6CDAA23F-183B-B319-1D10-A17F3F92104B}"/>
          </ac:picMkLst>
        </pc:picChg>
      </pc:sldChg>
      <pc:sldChg chg="del">
        <pc:chgData name="MOHD FIRDAUS BIN YAHAYA" userId="d64ec7ae-2618-4a4c-938c-98f5c38eaa81" providerId="ADAL" clId="{095F44F9-78DF-4629-AE4A-ED6857CB8210}" dt="2023-03-13T04:54:20.951" v="506" actId="47"/>
        <pc:sldMkLst>
          <pc:docMk/>
          <pc:sldMk cId="3033615255" sldId="378"/>
        </pc:sldMkLst>
      </pc:sldChg>
      <pc:sldChg chg="new del">
        <pc:chgData name="MOHD FIRDAUS BIN YAHAYA" userId="d64ec7ae-2618-4a4c-938c-98f5c38eaa81" providerId="ADAL" clId="{095F44F9-78DF-4629-AE4A-ED6857CB8210}" dt="2023-03-13T05:01:34.838" v="796" actId="680"/>
        <pc:sldMkLst>
          <pc:docMk/>
          <pc:sldMk cId="3417186851" sldId="378"/>
        </pc:sldMkLst>
      </pc:sldChg>
      <pc:sldChg chg="del">
        <pc:chgData name="MOHD FIRDAUS BIN YAHAYA" userId="d64ec7ae-2618-4a4c-938c-98f5c38eaa81" providerId="ADAL" clId="{095F44F9-78DF-4629-AE4A-ED6857CB8210}" dt="2023-03-13T05:00:58.194" v="788" actId="47"/>
        <pc:sldMkLst>
          <pc:docMk/>
          <pc:sldMk cId="1911663201" sldId="379"/>
        </pc:sldMkLst>
      </pc:sldChg>
      <pc:sldChg chg="del">
        <pc:chgData name="MOHD FIRDAUS BIN YAHAYA" userId="d64ec7ae-2618-4a4c-938c-98f5c38eaa81" providerId="ADAL" clId="{095F44F9-78DF-4629-AE4A-ED6857CB8210}" dt="2023-03-13T05:00:06.807" v="783" actId="2696"/>
        <pc:sldMkLst>
          <pc:docMk/>
          <pc:sldMk cId="2221380913" sldId="380"/>
        </pc:sldMkLst>
      </pc:sldChg>
      <pc:sldChg chg="del">
        <pc:chgData name="MOHD FIRDAUS BIN YAHAYA" userId="d64ec7ae-2618-4a4c-938c-98f5c38eaa81" providerId="ADAL" clId="{095F44F9-78DF-4629-AE4A-ED6857CB8210}" dt="2023-03-13T05:00:06.807" v="783" actId="2696"/>
        <pc:sldMkLst>
          <pc:docMk/>
          <pc:sldMk cId="3943956832" sldId="381"/>
        </pc:sldMkLst>
      </pc:sldChg>
      <pc:sldChg chg="del">
        <pc:chgData name="MOHD FIRDAUS BIN YAHAYA" userId="d64ec7ae-2618-4a4c-938c-98f5c38eaa81" providerId="ADAL" clId="{095F44F9-78DF-4629-AE4A-ED6857CB8210}" dt="2023-03-13T05:00:06.807" v="783" actId="2696"/>
        <pc:sldMkLst>
          <pc:docMk/>
          <pc:sldMk cId="3189101283" sldId="382"/>
        </pc:sldMkLst>
      </pc:sldChg>
      <pc:sldChg chg="del">
        <pc:chgData name="MOHD FIRDAUS BIN YAHAYA" userId="d64ec7ae-2618-4a4c-938c-98f5c38eaa81" providerId="ADAL" clId="{095F44F9-78DF-4629-AE4A-ED6857CB8210}" dt="2023-03-13T05:00:06.807" v="783" actId="2696"/>
        <pc:sldMkLst>
          <pc:docMk/>
          <pc:sldMk cId="1094021965" sldId="383"/>
        </pc:sldMkLst>
      </pc:sldChg>
      <pc:sldChg chg="del">
        <pc:chgData name="MOHD FIRDAUS BIN YAHAYA" userId="d64ec7ae-2618-4a4c-938c-98f5c38eaa81" providerId="ADAL" clId="{095F44F9-78DF-4629-AE4A-ED6857CB8210}" dt="2023-03-13T05:00:06.807" v="783" actId="2696"/>
        <pc:sldMkLst>
          <pc:docMk/>
          <pc:sldMk cId="2585379290" sldId="384"/>
        </pc:sldMkLst>
      </pc:sldChg>
      <pc:sldChg chg="del">
        <pc:chgData name="MOHD FIRDAUS BIN YAHAYA" userId="d64ec7ae-2618-4a4c-938c-98f5c38eaa81" providerId="ADAL" clId="{095F44F9-78DF-4629-AE4A-ED6857CB8210}" dt="2023-03-13T05:00:06.807" v="783" actId="2696"/>
        <pc:sldMkLst>
          <pc:docMk/>
          <pc:sldMk cId="2904997934" sldId="385"/>
        </pc:sldMkLst>
      </pc:sldChg>
      <pc:sldChg chg="del">
        <pc:chgData name="MOHD FIRDAUS BIN YAHAYA" userId="d64ec7ae-2618-4a4c-938c-98f5c38eaa81" providerId="ADAL" clId="{095F44F9-78DF-4629-AE4A-ED6857CB8210}" dt="2023-03-13T04:58:46.590" v="713" actId="47"/>
        <pc:sldMkLst>
          <pc:docMk/>
          <pc:sldMk cId="546172765" sldId="386"/>
        </pc:sldMkLst>
      </pc:sldChg>
      <pc:sldChg chg="del">
        <pc:chgData name="MOHD FIRDAUS BIN YAHAYA" userId="d64ec7ae-2618-4a4c-938c-98f5c38eaa81" providerId="ADAL" clId="{095F44F9-78DF-4629-AE4A-ED6857CB8210}" dt="2023-03-13T04:58:23.932" v="709" actId="47"/>
        <pc:sldMkLst>
          <pc:docMk/>
          <pc:sldMk cId="3641299912" sldId="387"/>
        </pc:sldMkLst>
      </pc:sldChg>
      <pc:sldChg chg="new del">
        <pc:chgData name="MOHD FIRDAUS BIN YAHAYA" userId="d64ec7ae-2618-4a4c-938c-98f5c38eaa81" providerId="ADAL" clId="{095F44F9-78DF-4629-AE4A-ED6857CB8210}" dt="2023-03-13T04:56:27.616" v="637" actId="47"/>
        <pc:sldMkLst>
          <pc:docMk/>
          <pc:sldMk cId="4119164831" sldId="388"/>
        </pc:sldMkLst>
      </pc:sldChg>
    </pc:docChg>
  </pc:docChgLst>
  <pc:docChgLst>
    <pc:chgData name="MOHD FIRDAUS BIN YAHAYA" userId="d64ec7ae-2618-4a4c-938c-98f5c38eaa81" providerId="ADAL" clId="{2FB0C29B-F170-1147-A5D7-0AB5DE46BEB1}"/>
    <pc:docChg chg="modSld">
      <pc:chgData name="MOHD FIRDAUS BIN YAHAYA" userId="d64ec7ae-2618-4a4c-938c-98f5c38eaa81" providerId="ADAL" clId="{2FB0C29B-F170-1147-A5D7-0AB5DE46BEB1}" dt="2023-02-22T04:32:21.977" v="2" actId="20577"/>
      <pc:docMkLst>
        <pc:docMk/>
      </pc:docMkLst>
      <pc:sldChg chg="modSp">
        <pc:chgData name="MOHD FIRDAUS BIN YAHAYA" userId="d64ec7ae-2618-4a4c-938c-98f5c38eaa81" providerId="ADAL" clId="{2FB0C29B-F170-1147-A5D7-0AB5DE46BEB1}" dt="2023-02-22T04:32:21.977" v="2" actId="20577"/>
        <pc:sldMkLst>
          <pc:docMk/>
          <pc:sldMk cId="1723146583" sldId="322"/>
        </pc:sldMkLst>
        <pc:graphicFrameChg chg="mod">
          <ac:chgData name="MOHD FIRDAUS BIN YAHAYA" userId="d64ec7ae-2618-4a4c-938c-98f5c38eaa81" providerId="ADAL" clId="{2FB0C29B-F170-1147-A5D7-0AB5DE46BEB1}" dt="2023-02-22T04:32:21.977" v="2" actId="20577"/>
          <ac:graphicFrameMkLst>
            <pc:docMk/>
            <pc:sldMk cId="1723146583" sldId="322"/>
            <ac:graphicFrameMk id="53" creationId="{BC98FBC1-CCE6-AB33-52BE-B52C73D83354}"/>
          </ac:graphicFrameMkLst>
        </pc:graphicFrameChg>
      </pc:sldChg>
    </pc:docChg>
  </pc:docChgLst>
  <pc:docChgLst>
    <pc:chgData name="MOHD FIRDAUS BIN YAHAYA" userId="d64ec7ae-2618-4a4c-938c-98f5c38eaa81" providerId="ADAL" clId="{D716C4F2-C13C-2A41-8BCC-D5A1DCE37E65}"/>
    <pc:docChg chg="undo custSel addSld modSld addSection modSection">
      <pc:chgData name="MOHD FIRDAUS BIN YAHAYA" userId="d64ec7ae-2618-4a4c-938c-98f5c38eaa81" providerId="ADAL" clId="{D716C4F2-C13C-2A41-8BCC-D5A1DCE37E65}" dt="2023-03-03T14:19:48.649" v="837" actId="20577"/>
      <pc:docMkLst>
        <pc:docMk/>
      </pc:docMkLst>
      <pc:sldChg chg="modSp mod modAnim">
        <pc:chgData name="MOHD FIRDAUS BIN YAHAYA" userId="d64ec7ae-2618-4a4c-938c-98f5c38eaa81" providerId="ADAL" clId="{D716C4F2-C13C-2A41-8BCC-D5A1DCE37E65}" dt="2023-03-03T07:14:43.510" v="754" actId="20577"/>
        <pc:sldMkLst>
          <pc:docMk/>
          <pc:sldMk cId="2148606291" sldId="293"/>
        </pc:sldMkLst>
        <pc:spChg chg="mod">
          <ac:chgData name="MOHD FIRDAUS BIN YAHAYA" userId="d64ec7ae-2618-4a4c-938c-98f5c38eaa81" providerId="ADAL" clId="{D716C4F2-C13C-2A41-8BCC-D5A1DCE37E65}" dt="2023-03-03T07:14:28.880" v="731" actId="27636"/>
          <ac:spMkLst>
            <pc:docMk/>
            <pc:sldMk cId="2148606291" sldId="293"/>
            <ac:spMk id="9" creationId="{73131F0B-853E-4CEA-B0DD-3D93E96B207C}"/>
          </ac:spMkLst>
        </pc:spChg>
        <pc:spChg chg="mod">
          <ac:chgData name="MOHD FIRDAUS BIN YAHAYA" userId="d64ec7ae-2618-4a4c-938c-98f5c38eaa81" providerId="ADAL" clId="{D716C4F2-C13C-2A41-8BCC-D5A1DCE37E65}" dt="2023-03-03T07:14:43.510" v="754" actId="20577"/>
          <ac:spMkLst>
            <pc:docMk/>
            <pc:sldMk cId="2148606291" sldId="293"/>
            <ac:spMk id="20" creationId="{C4F62B3F-B9CA-4924-B160-3520765D90C9}"/>
          </ac:spMkLst>
        </pc:spChg>
      </pc:sldChg>
      <pc:sldChg chg="modSp mod">
        <pc:chgData name="MOHD FIRDAUS BIN YAHAYA" userId="d64ec7ae-2618-4a4c-938c-98f5c38eaa81" providerId="ADAL" clId="{D716C4F2-C13C-2A41-8BCC-D5A1DCE37E65}" dt="2023-03-03T07:16:01.093" v="781" actId="20577"/>
        <pc:sldMkLst>
          <pc:docMk/>
          <pc:sldMk cId="954905355" sldId="299"/>
        </pc:sldMkLst>
        <pc:spChg chg="mod">
          <ac:chgData name="MOHD FIRDAUS BIN YAHAYA" userId="d64ec7ae-2618-4a4c-938c-98f5c38eaa81" providerId="ADAL" clId="{D716C4F2-C13C-2A41-8BCC-D5A1DCE37E65}" dt="2023-03-03T07:16:01.093" v="781" actId="20577"/>
          <ac:spMkLst>
            <pc:docMk/>
            <pc:sldMk cId="954905355" sldId="299"/>
            <ac:spMk id="2" creationId="{CC7096DB-145F-6359-984B-B7E9DE76E9AC}"/>
          </ac:spMkLst>
        </pc:spChg>
      </pc:sldChg>
      <pc:sldChg chg="modTransition">
        <pc:chgData name="MOHD FIRDAUS BIN YAHAYA" userId="d64ec7ae-2618-4a4c-938c-98f5c38eaa81" providerId="ADAL" clId="{D716C4F2-C13C-2A41-8BCC-D5A1DCE37E65}" dt="2023-03-03T02:16:23.382" v="667"/>
        <pc:sldMkLst>
          <pc:docMk/>
          <pc:sldMk cId="3336006262" sldId="314"/>
        </pc:sldMkLst>
      </pc:sldChg>
      <pc:sldChg chg="modTransition">
        <pc:chgData name="MOHD FIRDAUS BIN YAHAYA" userId="d64ec7ae-2618-4a4c-938c-98f5c38eaa81" providerId="ADAL" clId="{D716C4F2-C13C-2A41-8BCC-D5A1DCE37E65}" dt="2023-03-03T02:16:23.382" v="667"/>
        <pc:sldMkLst>
          <pc:docMk/>
          <pc:sldMk cId="3557170592" sldId="315"/>
        </pc:sldMkLst>
      </pc:sldChg>
      <pc:sldChg chg="modTransition">
        <pc:chgData name="MOHD FIRDAUS BIN YAHAYA" userId="d64ec7ae-2618-4a4c-938c-98f5c38eaa81" providerId="ADAL" clId="{D716C4F2-C13C-2A41-8BCC-D5A1DCE37E65}" dt="2023-03-03T02:16:23.382" v="667"/>
        <pc:sldMkLst>
          <pc:docMk/>
          <pc:sldMk cId="2240549576" sldId="318"/>
        </pc:sldMkLst>
      </pc:sldChg>
      <pc:sldChg chg="modTransition">
        <pc:chgData name="MOHD FIRDAUS BIN YAHAYA" userId="d64ec7ae-2618-4a4c-938c-98f5c38eaa81" providerId="ADAL" clId="{D716C4F2-C13C-2A41-8BCC-D5A1DCE37E65}" dt="2023-03-03T02:16:14.560" v="666"/>
        <pc:sldMkLst>
          <pc:docMk/>
          <pc:sldMk cId="1723146583" sldId="322"/>
        </pc:sldMkLst>
      </pc:sldChg>
      <pc:sldChg chg="modTransition">
        <pc:chgData name="MOHD FIRDAUS BIN YAHAYA" userId="d64ec7ae-2618-4a4c-938c-98f5c38eaa81" providerId="ADAL" clId="{D716C4F2-C13C-2A41-8BCC-D5A1DCE37E65}" dt="2023-03-03T02:16:09.812" v="665"/>
        <pc:sldMkLst>
          <pc:docMk/>
          <pc:sldMk cId="3660519379" sldId="327"/>
        </pc:sldMkLst>
      </pc:sldChg>
      <pc:sldChg chg="modTransition">
        <pc:chgData name="MOHD FIRDAUS BIN YAHAYA" userId="d64ec7ae-2618-4a4c-938c-98f5c38eaa81" providerId="ADAL" clId="{D716C4F2-C13C-2A41-8BCC-D5A1DCE37E65}" dt="2023-03-03T02:16:46.580" v="670"/>
        <pc:sldMkLst>
          <pc:docMk/>
          <pc:sldMk cId="976576712" sldId="347"/>
        </pc:sldMkLst>
      </pc:sldChg>
      <pc:sldChg chg="modTransition">
        <pc:chgData name="MOHD FIRDAUS BIN YAHAYA" userId="d64ec7ae-2618-4a4c-938c-98f5c38eaa81" providerId="ADAL" clId="{D716C4F2-C13C-2A41-8BCC-D5A1DCE37E65}" dt="2023-03-03T02:16:46.580" v="670"/>
        <pc:sldMkLst>
          <pc:docMk/>
          <pc:sldMk cId="1307389655" sldId="348"/>
        </pc:sldMkLst>
      </pc:sldChg>
      <pc:sldChg chg="modTransition">
        <pc:chgData name="MOHD FIRDAUS BIN YAHAYA" userId="d64ec7ae-2618-4a4c-938c-98f5c38eaa81" providerId="ADAL" clId="{D716C4F2-C13C-2A41-8BCC-D5A1DCE37E65}" dt="2023-03-03T02:16:46.580" v="670"/>
        <pc:sldMkLst>
          <pc:docMk/>
          <pc:sldMk cId="1903058758" sldId="349"/>
        </pc:sldMkLst>
      </pc:sldChg>
      <pc:sldChg chg="modTransition">
        <pc:chgData name="MOHD FIRDAUS BIN YAHAYA" userId="d64ec7ae-2618-4a4c-938c-98f5c38eaa81" providerId="ADAL" clId="{D716C4F2-C13C-2A41-8BCC-D5A1DCE37E65}" dt="2023-03-03T02:16:46.580" v="670"/>
        <pc:sldMkLst>
          <pc:docMk/>
          <pc:sldMk cId="3249417018" sldId="350"/>
        </pc:sldMkLst>
      </pc:sldChg>
      <pc:sldChg chg="modTransition">
        <pc:chgData name="MOHD FIRDAUS BIN YAHAYA" userId="d64ec7ae-2618-4a4c-938c-98f5c38eaa81" providerId="ADAL" clId="{D716C4F2-C13C-2A41-8BCC-D5A1DCE37E65}" dt="2023-03-03T02:16:31.582" v="669"/>
        <pc:sldMkLst>
          <pc:docMk/>
          <pc:sldMk cId="1801675722" sldId="353"/>
        </pc:sldMkLst>
      </pc:sldChg>
      <pc:sldChg chg="modTransition">
        <pc:chgData name="MOHD FIRDAUS BIN YAHAYA" userId="d64ec7ae-2618-4a4c-938c-98f5c38eaa81" providerId="ADAL" clId="{D716C4F2-C13C-2A41-8BCC-D5A1DCE37E65}" dt="2023-03-03T02:16:09.812" v="665"/>
        <pc:sldMkLst>
          <pc:docMk/>
          <pc:sldMk cId="3784744227" sldId="361"/>
        </pc:sldMkLst>
      </pc:sldChg>
      <pc:sldChg chg="modTransition">
        <pc:chgData name="MOHD FIRDAUS BIN YAHAYA" userId="d64ec7ae-2618-4a4c-938c-98f5c38eaa81" providerId="ADAL" clId="{D716C4F2-C13C-2A41-8BCC-D5A1DCE37E65}" dt="2023-03-03T02:16:09.812" v="665"/>
        <pc:sldMkLst>
          <pc:docMk/>
          <pc:sldMk cId="1248663251" sldId="362"/>
        </pc:sldMkLst>
      </pc:sldChg>
      <pc:sldChg chg="addSp delSp modSp mod modTransition modAnim">
        <pc:chgData name="MOHD FIRDAUS BIN YAHAYA" userId="d64ec7ae-2618-4a4c-938c-98f5c38eaa81" providerId="ADAL" clId="{D716C4F2-C13C-2A41-8BCC-D5A1DCE37E65}" dt="2023-03-03T06:34:01.711" v="677"/>
        <pc:sldMkLst>
          <pc:docMk/>
          <pc:sldMk cId="834794941" sldId="367"/>
        </pc:sldMkLst>
        <pc:spChg chg="add del mod topLvl">
          <ac:chgData name="MOHD FIRDAUS BIN YAHAYA" userId="d64ec7ae-2618-4a4c-938c-98f5c38eaa81" providerId="ADAL" clId="{D716C4F2-C13C-2A41-8BCC-D5A1DCE37E65}" dt="2023-03-03T01:55:44.005" v="362"/>
          <ac:spMkLst>
            <pc:docMk/>
            <pc:sldMk cId="834794941" sldId="367"/>
            <ac:spMk id="2" creationId="{845B85D2-0F5B-C772-5CB9-6CA91AF9967F}"/>
          </ac:spMkLst>
        </pc:spChg>
        <pc:spChg chg="add del mod topLvl">
          <ac:chgData name="MOHD FIRDAUS BIN YAHAYA" userId="d64ec7ae-2618-4a4c-938c-98f5c38eaa81" providerId="ADAL" clId="{D716C4F2-C13C-2A41-8BCC-D5A1DCE37E65}" dt="2023-03-03T01:55:44.005" v="362"/>
          <ac:spMkLst>
            <pc:docMk/>
            <pc:sldMk cId="834794941" sldId="367"/>
            <ac:spMk id="3" creationId="{81FE3BC2-2990-6C4D-3A96-44B889A4A048}"/>
          </ac:spMkLst>
        </pc:spChg>
        <pc:spChg chg="add del">
          <ac:chgData name="MOHD FIRDAUS BIN YAHAYA" userId="d64ec7ae-2618-4a4c-938c-98f5c38eaa81" providerId="ADAL" clId="{D716C4F2-C13C-2A41-8BCC-D5A1DCE37E65}" dt="2023-03-03T01:55:17.352" v="355" actId="478"/>
          <ac:spMkLst>
            <pc:docMk/>
            <pc:sldMk cId="834794941" sldId="367"/>
            <ac:spMk id="5" creationId="{5C7499E8-3C92-ED0F-03A3-AC6FBD72CFEF}"/>
          </ac:spMkLst>
        </pc:spChg>
        <pc:spChg chg="add del mod">
          <ac:chgData name="MOHD FIRDAUS BIN YAHAYA" userId="d64ec7ae-2618-4a4c-938c-98f5c38eaa81" providerId="ADAL" clId="{D716C4F2-C13C-2A41-8BCC-D5A1DCE37E65}" dt="2023-03-03T01:55:17.352" v="355" actId="478"/>
          <ac:spMkLst>
            <pc:docMk/>
            <pc:sldMk cId="834794941" sldId="367"/>
            <ac:spMk id="6" creationId="{179CF46D-987D-21E1-1877-485F73ACE8BF}"/>
          </ac:spMkLst>
        </pc:spChg>
        <pc:spChg chg="mod">
          <ac:chgData name="MOHD FIRDAUS BIN YAHAYA" userId="d64ec7ae-2618-4a4c-938c-98f5c38eaa81" providerId="ADAL" clId="{D716C4F2-C13C-2A41-8BCC-D5A1DCE37E65}" dt="2023-03-03T01:55:28.701" v="357"/>
          <ac:spMkLst>
            <pc:docMk/>
            <pc:sldMk cId="834794941" sldId="367"/>
            <ac:spMk id="8" creationId="{ACC08FCB-B18F-7E35-22DC-CFC450E32C3A}"/>
          </ac:spMkLst>
        </pc:spChg>
        <pc:spChg chg="mod">
          <ac:chgData name="MOHD FIRDAUS BIN YAHAYA" userId="d64ec7ae-2618-4a4c-938c-98f5c38eaa81" providerId="ADAL" clId="{D716C4F2-C13C-2A41-8BCC-D5A1DCE37E65}" dt="2023-03-03T01:55:31.870" v="359"/>
          <ac:spMkLst>
            <pc:docMk/>
            <pc:sldMk cId="834794941" sldId="367"/>
            <ac:spMk id="9" creationId="{2CD8476F-681D-CB29-C284-A728CC6B5E75}"/>
          </ac:spMkLst>
        </pc:spChg>
        <pc:spChg chg="add del">
          <ac:chgData name="MOHD FIRDAUS BIN YAHAYA" userId="d64ec7ae-2618-4a4c-938c-98f5c38eaa81" providerId="ADAL" clId="{D716C4F2-C13C-2A41-8BCC-D5A1DCE37E65}" dt="2023-03-03T01:55:34.819" v="361"/>
          <ac:spMkLst>
            <pc:docMk/>
            <pc:sldMk cId="834794941" sldId="367"/>
            <ac:spMk id="11" creationId="{94C5CF7A-D963-A24E-6E11-BCE3CC57560A}"/>
          </ac:spMkLst>
        </pc:spChg>
        <pc:spChg chg="mod">
          <ac:chgData name="MOHD FIRDAUS BIN YAHAYA" userId="d64ec7ae-2618-4a4c-938c-98f5c38eaa81" providerId="ADAL" clId="{D716C4F2-C13C-2A41-8BCC-D5A1DCE37E65}" dt="2023-03-03T01:55:44.005" v="362"/>
          <ac:spMkLst>
            <pc:docMk/>
            <pc:sldMk cId="834794941" sldId="367"/>
            <ac:spMk id="12" creationId="{7217F461-3786-6DF2-5558-EAF508CF3BB3}"/>
          </ac:spMkLst>
        </pc:spChg>
        <pc:spChg chg="add mod">
          <ac:chgData name="MOHD FIRDAUS BIN YAHAYA" userId="d64ec7ae-2618-4a4c-938c-98f5c38eaa81" providerId="ADAL" clId="{D716C4F2-C13C-2A41-8BCC-D5A1DCE37E65}" dt="2023-03-03T01:57:29.079" v="552" actId="207"/>
          <ac:spMkLst>
            <pc:docMk/>
            <pc:sldMk cId="834794941" sldId="367"/>
            <ac:spMk id="13" creationId="{EF8CBF6A-7A39-BCD0-DD95-69AF23BB6591}"/>
          </ac:spMkLst>
        </pc:spChg>
        <pc:spChg chg="add mod">
          <ac:chgData name="MOHD FIRDAUS BIN YAHAYA" userId="d64ec7ae-2618-4a4c-938c-98f5c38eaa81" providerId="ADAL" clId="{D716C4F2-C13C-2A41-8BCC-D5A1DCE37E65}" dt="2023-03-03T06:33:53.228" v="676" actId="207"/>
          <ac:spMkLst>
            <pc:docMk/>
            <pc:sldMk cId="834794941" sldId="367"/>
            <ac:spMk id="14" creationId="{B37D1A4C-1868-8147-1057-F8FFF9C6856A}"/>
          </ac:spMkLst>
        </pc:spChg>
        <pc:grpChg chg="add del">
          <ac:chgData name="MOHD FIRDAUS BIN YAHAYA" userId="d64ec7ae-2618-4a4c-938c-98f5c38eaa81" providerId="ADAL" clId="{D716C4F2-C13C-2A41-8BCC-D5A1DCE37E65}" dt="2023-03-03T01:54:54.811" v="352" actId="164"/>
          <ac:grpSpMkLst>
            <pc:docMk/>
            <pc:sldMk cId="834794941" sldId="367"/>
            <ac:grpSpMk id="4" creationId="{B0A6743E-CBCC-56AC-7909-2FA2E6D27E6E}"/>
          </ac:grpSpMkLst>
        </pc:grpChg>
      </pc:sldChg>
      <pc:sldChg chg="modSp mod">
        <pc:chgData name="MOHD FIRDAUS BIN YAHAYA" userId="d64ec7ae-2618-4a4c-938c-98f5c38eaa81" providerId="ADAL" clId="{D716C4F2-C13C-2A41-8BCC-D5A1DCE37E65}" dt="2023-03-03T14:19:48.649" v="837" actId="20577"/>
        <pc:sldMkLst>
          <pc:docMk/>
          <pc:sldMk cId="462296211" sldId="370"/>
        </pc:sldMkLst>
        <pc:spChg chg="mod">
          <ac:chgData name="MOHD FIRDAUS BIN YAHAYA" userId="d64ec7ae-2618-4a4c-938c-98f5c38eaa81" providerId="ADAL" clId="{D716C4F2-C13C-2A41-8BCC-D5A1DCE37E65}" dt="2023-03-03T14:19:48.649" v="837" actId="20577"/>
          <ac:spMkLst>
            <pc:docMk/>
            <pc:sldMk cId="462296211" sldId="370"/>
            <ac:spMk id="3" creationId="{0BBB84E9-BB56-A8F5-EEF0-6D42AD238015}"/>
          </ac:spMkLst>
        </pc:spChg>
      </pc:sldChg>
      <pc:sldChg chg="modTransition">
        <pc:chgData name="MOHD FIRDAUS BIN YAHAYA" userId="d64ec7ae-2618-4a4c-938c-98f5c38eaa81" providerId="ADAL" clId="{D716C4F2-C13C-2A41-8BCC-D5A1DCE37E65}" dt="2023-03-03T02:16:46.580" v="670"/>
        <pc:sldMkLst>
          <pc:docMk/>
          <pc:sldMk cId="3033615255" sldId="378"/>
        </pc:sldMkLst>
      </pc:sldChg>
      <pc:sldChg chg="addSp delSp modSp mod delAnim modAnim">
        <pc:chgData name="MOHD FIRDAUS BIN YAHAYA" userId="d64ec7ae-2618-4a4c-938c-98f5c38eaa81" providerId="ADAL" clId="{D716C4F2-C13C-2A41-8BCC-D5A1DCE37E65}" dt="2023-03-03T07:07:56.302" v="724" actId="1076"/>
        <pc:sldMkLst>
          <pc:docMk/>
          <pc:sldMk cId="1911663201" sldId="379"/>
        </pc:sldMkLst>
        <pc:spChg chg="mod">
          <ac:chgData name="MOHD FIRDAUS BIN YAHAYA" userId="d64ec7ae-2618-4a4c-938c-98f5c38eaa81" providerId="ADAL" clId="{D716C4F2-C13C-2A41-8BCC-D5A1DCE37E65}" dt="2023-03-03T07:07:56.302" v="724" actId="1076"/>
          <ac:spMkLst>
            <pc:docMk/>
            <pc:sldMk cId="1911663201" sldId="379"/>
            <ac:spMk id="2" creationId="{A3BEBD4A-348F-0B7F-BBD6-D5B0AB7CF4C8}"/>
          </ac:spMkLst>
        </pc:spChg>
        <pc:cxnChg chg="add del mod">
          <ac:chgData name="MOHD FIRDAUS BIN YAHAYA" userId="d64ec7ae-2618-4a4c-938c-98f5c38eaa81" providerId="ADAL" clId="{D716C4F2-C13C-2A41-8BCC-D5A1DCE37E65}" dt="2023-03-03T07:05:40.720" v="691" actId="478"/>
          <ac:cxnSpMkLst>
            <pc:docMk/>
            <pc:sldMk cId="1911663201" sldId="379"/>
            <ac:cxnSpMk id="5" creationId="{E57627A0-6D0E-5083-9F6E-81A611705741}"/>
          </ac:cxnSpMkLst>
        </pc:cxnChg>
      </pc:sldChg>
      <pc:sldChg chg="addSp delSp modSp new mod modTransition setBg">
        <pc:chgData name="MOHD FIRDAUS BIN YAHAYA" userId="d64ec7ae-2618-4a4c-938c-98f5c38eaa81" providerId="ADAL" clId="{D716C4F2-C13C-2A41-8BCC-D5A1DCE37E65}" dt="2023-03-03T01:48:47.150" v="262"/>
        <pc:sldMkLst>
          <pc:docMk/>
          <pc:sldMk cId="2221380913" sldId="380"/>
        </pc:sldMkLst>
        <pc:spChg chg="mod">
          <ac:chgData name="MOHD FIRDAUS BIN YAHAYA" userId="d64ec7ae-2618-4a4c-938c-98f5c38eaa81" providerId="ADAL" clId="{D716C4F2-C13C-2A41-8BCC-D5A1DCE37E65}" dt="2023-03-03T00:50:05.453" v="132" actId="26606"/>
          <ac:spMkLst>
            <pc:docMk/>
            <pc:sldMk cId="2221380913" sldId="380"/>
            <ac:spMk id="2" creationId="{E85496C0-7C03-C5A4-D320-1E9364AB5A30}"/>
          </ac:spMkLst>
        </pc:spChg>
        <pc:spChg chg="del mod">
          <ac:chgData name="MOHD FIRDAUS BIN YAHAYA" userId="d64ec7ae-2618-4a4c-938c-98f5c38eaa81" providerId="ADAL" clId="{D716C4F2-C13C-2A41-8BCC-D5A1DCE37E65}" dt="2023-03-03T00:50:05.453" v="132" actId="26606"/>
          <ac:spMkLst>
            <pc:docMk/>
            <pc:sldMk cId="2221380913" sldId="380"/>
            <ac:spMk id="3" creationId="{147428EC-8206-4C41-B951-7F8903A0D6B3}"/>
          </ac:spMkLst>
        </pc:spChg>
        <pc:spChg chg="add">
          <ac:chgData name="MOHD FIRDAUS BIN YAHAYA" userId="d64ec7ae-2618-4a4c-938c-98f5c38eaa81" providerId="ADAL" clId="{D716C4F2-C13C-2A41-8BCC-D5A1DCE37E65}" dt="2023-03-03T00:50:05.453" v="132" actId="26606"/>
          <ac:spMkLst>
            <pc:docMk/>
            <pc:sldMk cId="2221380913" sldId="380"/>
            <ac:spMk id="9" creationId="{46C2E80F-49A6-4372-B103-219D417A55ED}"/>
          </ac:spMkLst>
        </pc:spChg>
        <pc:graphicFrameChg chg="add">
          <ac:chgData name="MOHD FIRDAUS BIN YAHAYA" userId="d64ec7ae-2618-4a4c-938c-98f5c38eaa81" providerId="ADAL" clId="{D716C4F2-C13C-2A41-8BCC-D5A1DCE37E65}" dt="2023-03-03T00:50:05.453" v="132" actId="26606"/>
          <ac:graphicFrameMkLst>
            <pc:docMk/>
            <pc:sldMk cId="2221380913" sldId="380"/>
            <ac:graphicFrameMk id="5" creationId="{386B6897-A619-D7A8-5CEE-CE812F94ED9A}"/>
          </ac:graphicFrameMkLst>
        </pc:graphicFrameChg>
      </pc:sldChg>
      <pc:sldChg chg="addSp delSp modSp new mod modTransition setBg">
        <pc:chgData name="MOHD FIRDAUS BIN YAHAYA" userId="d64ec7ae-2618-4a4c-938c-98f5c38eaa81" providerId="ADAL" clId="{D716C4F2-C13C-2A41-8BCC-D5A1DCE37E65}" dt="2023-03-03T01:48:47.150" v="262"/>
        <pc:sldMkLst>
          <pc:docMk/>
          <pc:sldMk cId="3943956832" sldId="381"/>
        </pc:sldMkLst>
        <pc:spChg chg="mod ord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2" creationId="{5DA624DB-44D3-3D15-CF67-8504869C8867}"/>
          </ac:spMkLst>
        </pc:spChg>
        <pc:spChg chg="del mod">
          <ac:chgData name="MOHD FIRDAUS BIN YAHAYA" userId="d64ec7ae-2618-4a4c-938c-98f5c38eaa81" providerId="ADAL" clId="{D716C4F2-C13C-2A41-8BCC-D5A1DCE37E65}" dt="2023-03-03T00:53:04.111" v="234" actId="478"/>
          <ac:spMkLst>
            <pc:docMk/>
            <pc:sldMk cId="3943956832" sldId="381"/>
            <ac:spMk id="3" creationId="{DCA8CC07-CB8E-7D73-4A27-60B768494E48}"/>
          </ac:spMkLst>
        </pc:spChg>
        <pc:spChg chg="add del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12" creationId="{B4D3D850-2041-4B7C-AED9-54DA385B14F7}"/>
          </ac:spMkLst>
        </pc:spChg>
        <pc:spChg chg="add del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14" creationId="{B497CCB5-5FC2-473C-AFCC-2430CEF1DF71}"/>
          </ac:spMkLst>
        </pc:spChg>
        <pc:spChg chg="add del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16" creationId="{599C8C75-BFDF-44E7-A028-EEB5EDD58817}"/>
          </ac:spMkLst>
        </pc:spChg>
        <pc:spChg chg="add del">
          <ac:chgData name="MOHD FIRDAUS BIN YAHAYA" userId="d64ec7ae-2618-4a4c-938c-98f5c38eaa81" providerId="ADAL" clId="{D716C4F2-C13C-2A41-8BCC-D5A1DCE37E65}" dt="2023-03-03T01:04:58.590" v="240" actId="26606"/>
          <ac:spMkLst>
            <pc:docMk/>
            <pc:sldMk cId="3943956832" sldId="381"/>
            <ac:spMk id="21" creationId="{37C89E4B-3C9F-44B9-8B86-D9E3D112D8EC}"/>
          </ac:spMkLst>
        </pc:spChg>
        <pc:spChg chg="add del">
          <ac:chgData name="MOHD FIRDAUS BIN YAHAYA" userId="d64ec7ae-2618-4a4c-938c-98f5c38eaa81" providerId="ADAL" clId="{D716C4F2-C13C-2A41-8BCC-D5A1DCE37E65}" dt="2023-03-03T01:05:00.273" v="242" actId="26606"/>
          <ac:spMkLst>
            <pc:docMk/>
            <pc:sldMk cId="3943956832" sldId="381"/>
            <ac:spMk id="27" creationId="{FE406479-1D57-4209-B128-3C81746247C6}"/>
          </ac:spMkLst>
        </pc:spChg>
        <pc:spChg chg="add del">
          <ac:chgData name="MOHD FIRDAUS BIN YAHAYA" userId="d64ec7ae-2618-4a4c-938c-98f5c38eaa81" providerId="ADAL" clId="{D716C4F2-C13C-2A41-8BCC-D5A1DCE37E65}" dt="2023-03-03T01:05:00.273" v="242" actId="26606"/>
          <ac:spMkLst>
            <pc:docMk/>
            <pc:sldMk cId="3943956832" sldId="381"/>
            <ac:spMk id="28" creationId="{D4906370-1564-49FA-A802-58546B3922DC}"/>
          </ac:spMkLst>
        </pc:spChg>
        <pc:spChg chg="add del">
          <ac:chgData name="MOHD FIRDAUS BIN YAHAYA" userId="d64ec7ae-2618-4a4c-938c-98f5c38eaa81" providerId="ADAL" clId="{D716C4F2-C13C-2A41-8BCC-D5A1DCE37E65}" dt="2023-03-03T01:05:00.273" v="242" actId="26606"/>
          <ac:spMkLst>
            <pc:docMk/>
            <pc:sldMk cId="3943956832" sldId="381"/>
            <ac:spMk id="29" creationId="{EF640709-BDFD-453B-B75D-6212E7A870BA}"/>
          </ac:spMkLst>
        </pc:spChg>
        <pc:spChg chg="add del">
          <ac:chgData name="MOHD FIRDAUS BIN YAHAYA" userId="d64ec7ae-2618-4a4c-938c-98f5c38eaa81" providerId="ADAL" clId="{D716C4F2-C13C-2A41-8BCC-D5A1DCE37E65}" dt="2023-03-03T01:05:00.273" v="242" actId="26606"/>
          <ac:spMkLst>
            <pc:docMk/>
            <pc:sldMk cId="3943956832" sldId="381"/>
            <ac:spMk id="30" creationId="{B4019478-3FDC-438C-8848-1D7DA864AFC4}"/>
          </ac:spMkLst>
        </pc:spChg>
        <pc:spChg chg="add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32" creationId="{A1D7EC86-7CB9-431D-8AC3-8AAF0440B162}"/>
          </ac:spMkLst>
        </pc:spChg>
        <pc:spChg chg="add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33" creationId="{D4B9777F-B610-419B-9193-80306388F3E2}"/>
          </ac:spMkLst>
        </pc:spChg>
        <pc:spChg chg="add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34" creationId="{311F016A-A753-449B-9EA6-322199B7119E}"/>
          </ac:spMkLst>
        </pc:spChg>
        <pc:spChg chg="add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35" creationId="{95106A28-883A-4993-BF9E-C403B81A8D66}"/>
          </ac:spMkLst>
        </pc:spChg>
        <pc:spChg chg="add">
          <ac:chgData name="MOHD FIRDAUS BIN YAHAYA" userId="d64ec7ae-2618-4a4c-938c-98f5c38eaa81" providerId="ADAL" clId="{D716C4F2-C13C-2A41-8BCC-D5A1DCE37E65}" dt="2023-03-03T01:05:00.285" v="243" actId="26606"/>
          <ac:spMkLst>
            <pc:docMk/>
            <pc:sldMk cId="3943956832" sldId="381"/>
            <ac:spMk id="36" creationId="{F5AE4E4F-9F4C-43ED-8299-9BD63B74E8F0}"/>
          </ac:spMkLst>
        </pc:spChg>
        <pc:picChg chg="add mod ord">
          <ac:chgData name="MOHD FIRDAUS BIN YAHAYA" userId="d64ec7ae-2618-4a4c-938c-98f5c38eaa81" providerId="ADAL" clId="{D716C4F2-C13C-2A41-8BCC-D5A1DCE37E65}" dt="2023-03-03T01:05:00.285" v="243" actId="26606"/>
          <ac:picMkLst>
            <pc:docMk/>
            <pc:sldMk cId="3943956832" sldId="381"/>
            <ac:picMk id="5" creationId="{BF1950E3-D36C-A3B3-9C83-2CBB16482EBB}"/>
          </ac:picMkLst>
        </pc:picChg>
        <pc:picChg chg="add del mod">
          <ac:chgData name="MOHD FIRDAUS BIN YAHAYA" userId="d64ec7ae-2618-4a4c-938c-98f5c38eaa81" providerId="ADAL" clId="{D716C4F2-C13C-2A41-8BCC-D5A1DCE37E65}" dt="2023-03-03T01:04:43.726" v="238" actId="478"/>
          <ac:picMkLst>
            <pc:docMk/>
            <pc:sldMk cId="3943956832" sldId="381"/>
            <ac:picMk id="7" creationId="{DCAD9791-106F-2A76-0A82-D4216B208E5E}"/>
          </ac:picMkLst>
        </pc:picChg>
        <pc:cxnChg chg="add del">
          <ac:chgData name="MOHD FIRDAUS BIN YAHAYA" userId="d64ec7ae-2618-4a4c-938c-98f5c38eaa81" providerId="ADAL" clId="{D716C4F2-C13C-2A41-8BCC-D5A1DCE37E65}" dt="2023-03-03T01:04:58.590" v="240" actId="26606"/>
          <ac:cxnSpMkLst>
            <pc:docMk/>
            <pc:sldMk cId="3943956832" sldId="381"/>
            <ac:cxnSpMk id="23" creationId="{AA2EAA10-076F-46BD-8F0F-B9A2FB77A85C}"/>
          </ac:cxnSpMkLst>
        </pc:cxnChg>
        <pc:cxnChg chg="add del">
          <ac:chgData name="MOHD FIRDAUS BIN YAHAYA" userId="d64ec7ae-2618-4a4c-938c-98f5c38eaa81" providerId="ADAL" clId="{D716C4F2-C13C-2A41-8BCC-D5A1DCE37E65}" dt="2023-03-03T01:04:58.590" v="240" actId="26606"/>
          <ac:cxnSpMkLst>
            <pc:docMk/>
            <pc:sldMk cId="3943956832" sldId="381"/>
            <ac:cxnSpMk id="25" creationId="{D891E407-403B-4764-86C9-33A56D3BCAA3}"/>
          </ac:cxnSpMkLst>
        </pc:cxnChg>
      </pc:sldChg>
      <pc:sldChg chg="addSp delSp modSp new mod modTransition setBg setClrOvrMap">
        <pc:chgData name="MOHD FIRDAUS BIN YAHAYA" userId="d64ec7ae-2618-4a4c-938c-98f5c38eaa81" providerId="ADAL" clId="{D716C4F2-C13C-2A41-8BCC-D5A1DCE37E65}" dt="2023-03-03T01:48:47.150" v="262"/>
        <pc:sldMkLst>
          <pc:docMk/>
          <pc:sldMk cId="3189101283" sldId="382"/>
        </pc:sldMkLst>
        <pc:spChg chg="mod">
          <ac:chgData name="MOHD FIRDAUS BIN YAHAYA" userId="d64ec7ae-2618-4a4c-938c-98f5c38eaa81" providerId="ADAL" clId="{D716C4F2-C13C-2A41-8BCC-D5A1DCE37E65}" dt="2023-03-03T01:48:11.974" v="261" actId="26606"/>
          <ac:spMkLst>
            <pc:docMk/>
            <pc:sldMk cId="3189101283" sldId="382"/>
            <ac:spMk id="2" creationId="{0D21F55C-EF45-0BC4-7E4B-D72262D03BEC}"/>
          </ac:spMkLst>
        </pc:spChg>
        <pc:spChg chg="del">
          <ac:chgData name="MOHD FIRDAUS BIN YAHAYA" userId="d64ec7ae-2618-4a4c-938c-98f5c38eaa81" providerId="ADAL" clId="{D716C4F2-C13C-2A41-8BCC-D5A1DCE37E65}" dt="2023-03-03T01:47:38.471" v="258" actId="931"/>
          <ac:spMkLst>
            <pc:docMk/>
            <pc:sldMk cId="3189101283" sldId="382"/>
            <ac:spMk id="3" creationId="{2C133E72-64E2-8020-26D6-085BE15A0B48}"/>
          </ac:spMkLst>
        </pc:spChg>
        <pc:spChg chg="add">
          <ac:chgData name="MOHD FIRDAUS BIN YAHAYA" userId="d64ec7ae-2618-4a4c-938c-98f5c38eaa81" providerId="ADAL" clId="{D716C4F2-C13C-2A41-8BCC-D5A1DCE37E65}" dt="2023-03-03T01:48:11.974" v="261" actId="26606"/>
          <ac:spMkLst>
            <pc:docMk/>
            <pc:sldMk cId="3189101283" sldId="382"/>
            <ac:spMk id="10" creationId="{E49CC64F-7275-4E33-961B-0C5CDC439875}"/>
          </ac:spMkLst>
        </pc:spChg>
        <pc:picChg chg="add mod">
          <ac:chgData name="MOHD FIRDAUS BIN YAHAYA" userId="d64ec7ae-2618-4a4c-938c-98f5c38eaa81" providerId="ADAL" clId="{D716C4F2-C13C-2A41-8BCC-D5A1DCE37E65}" dt="2023-03-03T01:48:11.974" v="261" actId="26606"/>
          <ac:picMkLst>
            <pc:docMk/>
            <pc:sldMk cId="3189101283" sldId="382"/>
            <ac:picMk id="5" creationId="{5A420839-EF72-E815-9190-6C7FCC660197}"/>
          </ac:picMkLst>
        </pc:picChg>
        <pc:picChg chg="add del mod">
          <ac:chgData name="MOHD FIRDAUS BIN YAHAYA" userId="d64ec7ae-2618-4a4c-938c-98f5c38eaa81" providerId="ADAL" clId="{D716C4F2-C13C-2A41-8BCC-D5A1DCE37E65}" dt="2023-03-03T01:48:09.004" v="260" actId="478"/>
          <ac:picMkLst>
            <pc:docMk/>
            <pc:sldMk cId="3189101283" sldId="382"/>
            <ac:picMk id="7" creationId="{8431A7CE-D93D-7A71-1DE5-19A380370782}"/>
          </ac:picMkLst>
        </pc:picChg>
      </pc:sldChg>
      <pc:sldChg chg="addSp delSp modSp new mod modTransition setBg setClrOvrMap">
        <pc:chgData name="MOHD FIRDAUS BIN YAHAYA" userId="d64ec7ae-2618-4a4c-938c-98f5c38eaa81" providerId="ADAL" clId="{D716C4F2-C13C-2A41-8BCC-D5A1DCE37E65}" dt="2023-03-03T01:50:42.691" v="290"/>
        <pc:sldMkLst>
          <pc:docMk/>
          <pc:sldMk cId="1094021965" sldId="383"/>
        </pc:sldMkLst>
        <pc:spChg chg="mod">
          <ac:chgData name="MOHD FIRDAUS BIN YAHAYA" userId="d64ec7ae-2618-4a4c-938c-98f5c38eaa81" providerId="ADAL" clId="{D716C4F2-C13C-2A41-8BCC-D5A1DCE37E65}" dt="2023-03-03T01:50:26.553" v="289" actId="26606"/>
          <ac:spMkLst>
            <pc:docMk/>
            <pc:sldMk cId="1094021965" sldId="383"/>
            <ac:spMk id="2" creationId="{EFE591AD-C815-17E8-A768-683AA83928AD}"/>
          </ac:spMkLst>
        </pc:spChg>
        <pc:spChg chg="mod">
          <ac:chgData name="MOHD FIRDAUS BIN YAHAYA" userId="d64ec7ae-2618-4a4c-938c-98f5c38eaa81" providerId="ADAL" clId="{D716C4F2-C13C-2A41-8BCC-D5A1DCE37E65}" dt="2023-03-03T01:50:26.553" v="289" actId="26606"/>
          <ac:spMkLst>
            <pc:docMk/>
            <pc:sldMk cId="1094021965" sldId="383"/>
            <ac:spMk id="3" creationId="{A786C0F3-AA99-9ECB-58EC-D58078F289DF}"/>
          </ac:spMkLst>
        </pc:spChg>
        <pc:spChg chg="add del">
          <ac:chgData name="MOHD FIRDAUS BIN YAHAYA" userId="d64ec7ae-2618-4a4c-938c-98f5c38eaa81" providerId="ADAL" clId="{D716C4F2-C13C-2A41-8BCC-D5A1DCE37E65}" dt="2023-03-03T01:49:53.391" v="284" actId="26606"/>
          <ac:spMkLst>
            <pc:docMk/>
            <pc:sldMk cId="1094021965" sldId="383"/>
            <ac:spMk id="10" creationId="{87CC2527-562A-4F69-B487-4371E5B243E7}"/>
          </ac:spMkLst>
        </pc:spChg>
        <pc:spChg chg="add del">
          <ac:chgData name="MOHD FIRDAUS BIN YAHAYA" userId="d64ec7ae-2618-4a4c-938c-98f5c38eaa81" providerId="ADAL" clId="{D716C4F2-C13C-2A41-8BCC-D5A1DCE37E65}" dt="2023-03-03T01:50:11.272" v="286" actId="26606"/>
          <ac:spMkLst>
            <pc:docMk/>
            <pc:sldMk cId="1094021965" sldId="383"/>
            <ac:spMk id="14" creationId="{E49CC64F-7275-4E33-961B-0C5CDC439875}"/>
          </ac:spMkLst>
        </pc:spChg>
        <pc:spChg chg="add del">
          <ac:chgData name="MOHD FIRDAUS BIN YAHAYA" userId="d64ec7ae-2618-4a4c-938c-98f5c38eaa81" providerId="ADAL" clId="{D716C4F2-C13C-2A41-8BCC-D5A1DCE37E65}" dt="2023-03-03T01:50:26.543" v="288" actId="26606"/>
          <ac:spMkLst>
            <pc:docMk/>
            <pc:sldMk cId="1094021965" sldId="383"/>
            <ac:spMk id="16" creationId="{4D4677D2-D5AC-4CF9-9EED-2B89D0A1C212}"/>
          </ac:spMkLst>
        </pc:spChg>
        <pc:spChg chg="add del">
          <ac:chgData name="MOHD FIRDAUS BIN YAHAYA" userId="d64ec7ae-2618-4a4c-938c-98f5c38eaa81" providerId="ADAL" clId="{D716C4F2-C13C-2A41-8BCC-D5A1DCE37E65}" dt="2023-03-03T01:50:26.543" v="288" actId="26606"/>
          <ac:spMkLst>
            <pc:docMk/>
            <pc:sldMk cId="1094021965" sldId="383"/>
            <ac:spMk id="17" creationId="{C6D54F7E-825A-4BBA-815F-35CCA8B97786}"/>
          </ac:spMkLst>
        </pc:spChg>
        <pc:spChg chg="add">
          <ac:chgData name="MOHD FIRDAUS BIN YAHAYA" userId="d64ec7ae-2618-4a4c-938c-98f5c38eaa81" providerId="ADAL" clId="{D716C4F2-C13C-2A41-8BCC-D5A1DCE37E65}" dt="2023-03-03T01:50:26.553" v="289" actId="26606"/>
          <ac:spMkLst>
            <pc:docMk/>
            <pc:sldMk cId="1094021965" sldId="383"/>
            <ac:spMk id="19" creationId="{87CC2527-562A-4F69-B487-4371E5B243E7}"/>
          </ac:spMkLst>
        </pc:spChg>
        <pc:picChg chg="add mod ord">
          <ac:chgData name="MOHD FIRDAUS BIN YAHAYA" userId="d64ec7ae-2618-4a4c-938c-98f5c38eaa81" providerId="ADAL" clId="{D716C4F2-C13C-2A41-8BCC-D5A1DCE37E65}" dt="2023-03-03T01:50:26.553" v="289" actId="26606"/>
          <ac:picMkLst>
            <pc:docMk/>
            <pc:sldMk cId="1094021965" sldId="383"/>
            <ac:picMk id="5" creationId="{28D7A845-E00C-9195-4315-F86EF8B39D3C}"/>
          </ac:picMkLst>
        </pc:picChg>
        <pc:cxnChg chg="add del">
          <ac:chgData name="MOHD FIRDAUS BIN YAHAYA" userId="d64ec7ae-2618-4a4c-938c-98f5c38eaa81" providerId="ADAL" clId="{D716C4F2-C13C-2A41-8BCC-D5A1DCE37E65}" dt="2023-03-03T01:49:53.391" v="284" actId="26606"/>
          <ac:cxnSpMkLst>
            <pc:docMk/>
            <pc:sldMk cId="1094021965" sldId="383"/>
            <ac:cxnSpMk id="12" creationId="{BCDAEC91-5BCE-4B55-9CC0-43EF94CB734B}"/>
          </ac:cxnSpMkLst>
        </pc:cxnChg>
        <pc:cxnChg chg="add">
          <ac:chgData name="MOHD FIRDAUS BIN YAHAYA" userId="d64ec7ae-2618-4a4c-938c-98f5c38eaa81" providerId="ADAL" clId="{D716C4F2-C13C-2A41-8BCC-D5A1DCE37E65}" dt="2023-03-03T01:50:26.553" v="289" actId="26606"/>
          <ac:cxnSpMkLst>
            <pc:docMk/>
            <pc:sldMk cId="1094021965" sldId="383"/>
            <ac:cxnSpMk id="20" creationId="{BCDAEC91-5BCE-4B55-9CC0-43EF94CB734B}"/>
          </ac:cxnSpMkLst>
        </pc:cxnChg>
      </pc:sldChg>
      <pc:sldChg chg="modSp add mod modTransition modAnim">
        <pc:chgData name="MOHD FIRDAUS BIN YAHAYA" userId="d64ec7ae-2618-4a4c-938c-98f5c38eaa81" providerId="ADAL" clId="{D716C4F2-C13C-2A41-8BCC-D5A1DCE37E65}" dt="2023-03-03T02:00:56.897" v="569"/>
        <pc:sldMkLst>
          <pc:docMk/>
          <pc:sldMk cId="2585379290" sldId="384"/>
        </pc:sldMkLst>
        <pc:spChg chg="mod">
          <ac:chgData name="MOHD FIRDAUS BIN YAHAYA" userId="d64ec7ae-2618-4a4c-938c-98f5c38eaa81" providerId="ADAL" clId="{D716C4F2-C13C-2A41-8BCC-D5A1DCE37E65}" dt="2023-03-03T01:58:44.041" v="566" actId="1076"/>
          <ac:spMkLst>
            <pc:docMk/>
            <pc:sldMk cId="2585379290" sldId="384"/>
            <ac:spMk id="12" creationId="{7217F461-3786-6DF2-5558-EAF508CF3BB3}"/>
          </ac:spMkLst>
        </pc:spChg>
      </pc:sldChg>
      <pc:sldChg chg="addSp delSp modSp new mod modTransition setBg setClrOvrMap">
        <pc:chgData name="MOHD FIRDAUS BIN YAHAYA" userId="d64ec7ae-2618-4a4c-938c-98f5c38eaa81" providerId="ADAL" clId="{D716C4F2-C13C-2A41-8BCC-D5A1DCE37E65}" dt="2023-03-03T02:15:56.458" v="663"/>
        <pc:sldMkLst>
          <pc:docMk/>
          <pc:sldMk cId="2904997934" sldId="385"/>
        </pc:sldMkLst>
        <pc:spChg chg="mod">
          <ac:chgData name="MOHD FIRDAUS BIN YAHAYA" userId="d64ec7ae-2618-4a4c-938c-98f5c38eaa81" providerId="ADAL" clId="{D716C4F2-C13C-2A41-8BCC-D5A1DCE37E65}" dt="2023-03-03T02:15:49.278" v="662" actId="26606"/>
          <ac:spMkLst>
            <pc:docMk/>
            <pc:sldMk cId="2904997934" sldId="385"/>
            <ac:spMk id="2" creationId="{6CAD6B93-185F-8A1F-2040-18EBA886E3F4}"/>
          </ac:spMkLst>
        </pc:spChg>
        <pc:spChg chg="mod ord">
          <ac:chgData name="MOHD FIRDAUS BIN YAHAYA" userId="d64ec7ae-2618-4a4c-938c-98f5c38eaa81" providerId="ADAL" clId="{D716C4F2-C13C-2A41-8BCC-D5A1DCE37E65}" dt="2023-03-03T02:15:49.278" v="662" actId="26606"/>
          <ac:spMkLst>
            <pc:docMk/>
            <pc:sldMk cId="2904997934" sldId="385"/>
            <ac:spMk id="3" creationId="{4933A067-DCF7-30D7-28D5-6F6D30054B2C}"/>
          </ac:spMkLst>
        </pc:spChg>
        <pc:spChg chg="add del">
          <ac:chgData name="MOHD FIRDAUS BIN YAHAYA" userId="d64ec7ae-2618-4a4c-938c-98f5c38eaa81" providerId="ADAL" clId="{D716C4F2-C13C-2A41-8BCC-D5A1DCE37E65}" dt="2023-03-03T02:15:33.633" v="649" actId="26606"/>
          <ac:spMkLst>
            <pc:docMk/>
            <pc:sldMk cId="2904997934" sldId="385"/>
            <ac:spMk id="10" creationId="{5FDF4720-5445-47BE-89FE-E40D1AE6F619}"/>
          </ac:spMkLst>
        </pc:spChg>
        <pc:spChg chg="add del">
          <ac:chgData name="MOHD FIRDAUS BIN YAHAYA" userId="d64ec7ae-2618-4a4c-938c-98f5c38eaa81" providerId="ADAL" clId="{D716C4F2-C13C-2A41-8BCC-D5A1DCE37E65}" dt="2023-03-03T02:15:33.633" v="649" actId="26606"/>
          <ac:spMkLst>
            <pc:docMk/>
            <pc:sldMk cId="2904997934" sldId="385"/>
            <ac:spMk id="12" creationId="{AC8710B4-A815-4082-9E4F-F13A0007090C}"/>
          </ac:spMkLst>
        </pc:spChg>
        <pc:spChg chg="add del">
          <ac:chgData name="MOHD FIRDAUS BIN YAHAYA" userId="d64ec7ae-2618-4a4c-938c-98f5c38eaa81" providerId="ADAL" clId="{D716C4F2-C13C-2A41-8BCC-D5A1DCE37E65}" dt="2023-03-03T02:15:35.203" v="651" actId="26606"/>
          <ac:spMkLst>
            <pc:docMk/>
            <pc:sldMk cId="2904997934" sldId="385"/>
            <ac:spMk id="14" creationId="{3CD9DF72-87A3-404E-A828-84CBF11A8303}"/>
          </ac:spMkLst>
        </pc:spChg>
        <pc:spChg chg="add del">
          <ac:chgData name="MOHD FIRDAUS BIN YAHAYA" userId="d64ec7ae-2618-4a4c-938c-98f5c38eaa81" providerId="ADAL" clId="{D716C4F2-C13C-2A41-8BCC-D5A1DCE37E65}" dt="2023-03-03T02:15:41.914" v="653" actId="26606"/>
          <ac:spMkLst>
            <pc:docMk/>
            <pc:sldMk cId="2904997934" sldId="385"/>
            <ac:spMk id="17" creationId="{F13C74B1-5B17-4795-BED0-7140497B445A}"/>
          </ac:spMkLst>
        </pc:spChg>
        <pc:spChg chg="add del">
          <ac:chgData name="MOHD FIRDAUS BIN YAHAYA" userId="d64ec7ae-2618-4a4c-938c-98f5c38eaa81" providerId="ADAL" clId="{D716C4F2-C13C-2A41-8BCC-D5A1DCE37E65}" dt="2023-03-03T02:15:41.914" v="653" actId="26606"/>
          <ac:spMkLst>
            <pc:docMk/>
            <pc:sldMk cId="2904997934" sldId="385"/>
            <ac:spMk id="18" creationId="{D4974D33-8DC5-464E-8C6D-BE58F0669C17}"/>
          </ac:spMkLst>
        </pc:spChg>
        <pc:spChg chg="add del">
          <ac:chgData name="MOHD FIRDAUS BIN YAHAYA" userId="d64ec7ae-2618-4a4c-938c-98f5c38eaa81" providerId="ADAL" clId="{D716C4F2-C13C-2A41-8BCC-D5A1DCE37E65}" dt="2023-03-03T02:15:43.033" v="655" actId="26606"/>
          <ac:spMkLst>
            <pc:docMk/>
            <pc:sldMk cId="2904997934" sldId="385"/>
            <ac:spMk id="20" creationId="{9228552E-C8B1-4A80-8448-0787CE0FC704}"/>
          </ac:spMkLst>
        </pc:spChg>
        <pc:spChg chg="add del">
          <ac:chgData name="MOHD FIRDAUS BIN YAHAYA" userId="d64ec7ae-2618-4a4c-938c-98f5c38eaa81" providerId="ADAL" clId="{D716C4F2-C13C-2A41-8BCC-D5A1DCE37E65}" dt="2023-03-03T02:15:43.997" v="657" actId="26606"/>
          <ac:spMkLst>
            <pc:docMk/>
            <pc:sldMk cId="2904997934" sldId="385"/>
            <ac:spMk id="22" creationId="{357DD0D3-F869-46D0-944C-6EC60E19E351}"/>
          </ac:spMkLst>
        </pc:spChg>
        <pc:spChg chg="add del">
          <ac:chgData name="MOHD FIRDAUS BIN YAHAYA" userId="d64ec7ae-2618-4a4c-938c-98f5c38eaa81" providerId="ADAL" clId="{D716C4F2-C13C-2A41-8BCC-D5A1DCE37E65}" dt="2023-03-03T02:15:44.955" v="659" actId="26606"/>
          <ac:spMkLst>
            <pc:docMk/>
            <pc:sldMk cId="2904997934" sldId="385"/>
            <ac:spMk id="24" creationId="{9228552E-C8B1-4A80-8448-0787CE0FC704}"/>
          </ac:spMkLst>
        </pc:spChg>
        <pc:spChg chg="add del">
          <ac:chgData name="MOHD FIRDAUS BIN YAHAYA" userId="d64ec7ae-2618-4a4c-938c-98f5c38eaa81" providerId="ADAL" clId="{D716C4F2-C13C-2A41-8BCC-D5A1DCE37E65}" dt="2023-03-03T02:15:49.267" v="661" actId="26606"/>
          <ac:spMkLst>
            <pc:docMk/>
            <pc:sldMk cId="2904997934" sldId="385"/>
            <ac:spMk id="26" creationId="{357DD0D3-F869-46D0-944C-6EC60E19E351}"/>
          </ac:spMkLst>
        </pc:spChg>
        <pc:spChg chg="add">
          <ac:chgData name="MOHD FIRDAUS BIN YAHAYA" userId="d64ec7ae-2618-4a4c-938c-98f5c38eaa81" providerId="ADAL" clId="{D716C4F2-C13C-2A41-8BCC-D5A1DCE37E65}" dt="2023-03-03T02:15:49.278" v="662" actId="26606"/>
          <ac:spMkLst>
            <pc:docMk/>
            <pc:sldMk cId="2904997934" sldId="385"/>
            <ac:spMk id="28" creationId="{F13C74B1-5B17-4795-BED0-7140497B445A}"/>
          </ac:spMkLst>
        </pc:spChg>
        <pc:spChg chg="add">
          <ac:chgData name="MOHD FIRDAUS BIN YAHAYA" userId="d64ec7ae-2618-4a4c-938c-98f5c38eaa81" providerId="ADAL" clId="{D716C4F2-C13C-2A41-8BCC-D5A1DCE37E65}" dt="2023-03-03T02:15:49.278" v="662" actId="26606"/>
          <ac:spMkLst>
            <pc:docMk/>
            <pc:sldMk cId="2904997934" sldId="385"/>
            <ac:spMk id="29" creationId="{D4974D33-8DC5-464E-8C6D-BE58F0669C17}"/>
          </ac:spMkLst>
        </pc:spChg>
        <pc:picChg chg="add mod ord">
          <ac:chgData name="MOHD FIRDAUS BIN YAHAYA" userId="d64ec7ae-2618-4a4c-938c-98f5c38eaa81" providerId="ADAL" clId="{D716C4F2-C13C-2A41-8BCC-D5A1DCE37E65}" dt="2023-03-03T02:15:49.278" v="662" actId="26606"/>
          <ac:picMkLst>
            <pc:docMk/>
            <pc:sldMk cId="2904997934" sldId="385"/>
            <ac:picMk id="5" creationId="{574A0BD5-C0D6-48A9-EEB0-31EFC7A69529}"/>
          </ac:picMkLst>
        </pc:picChg>
        <pc:cxnChg chg="add del">
          <ac:chgData name="MOHD FIRDAUS BIN YAHAYA" userId="d64ec7ae-2618-4a4c-938c-98f5c38eaa81" providerId="ADAL" clId="{D716C4F2-C13C-2A41-8BCC-D5A1DCE37E65}" dt="2023-03-03T02:15:35.203" v="651" actId="26606"/>
          <ac:cxnSpMkLst>
            <pc:docMk/>
            <pc:sldMk cId="2904997934" sldId="385"/>
            <ac:cxnSpMk id="15" creationId="{20E3A342-4D61-4E3F-AF90-1AB42AEB96CC}"/>
          </ac:cxnSpMkLst>
        </pc:cxnChg>
      </pc:sldChg>
      <pc:sldChg chg="new">
        <pc:chgData name="MOHD FIRDAUS BIN YAHAYA" userId="d64ec7ae-2618-4a4c-938c-98f5c38eaa81" providerId="ADAL" clId="{D716C4F2-C13C-2A41-8BCC-D5A1DCE37E65}" dt="2023-03-03T07:21:56.287" v="783" actId="680"/>
        <pc:sldMkLst>
          <pc:docMk/>
          <pc:sldMk cId="546172765" sldId="386"/>
        </pc:sldMkLst>
      </pc:sldChg>
      <pc:sldChg chg="addSp delSp modSp new mod modTransition setBg setClrOvrMap">
        <pc:chgData name="MOHD FIRDAUS BIN YAHAYA" userId="d64ec7ae-2618-4a4c-938c-98f5c38eaa81" providerId="ADAL" clId="{D716C4F2-C13C-2A41-8BCC-D5A1DCE37E65}" dt="2023-03-03T12:48:32.026" v="811"/>
        <pc:sldMkLst>
          <pc:docMk/>
          <pc:sldMk cId="3641299912" sldId="387"/>
        </pc:sldMkLst>
        <pc:spChg chg="add del">
          <ac:chgData name="MOHD FIRDAUS BIN YAHAYA" userId="d64ec7ae-2618-4a4c-938c-98f5c38eaa81" providerId="ADAL" clId="{D716C4F2-C13C-2A41-8BCC-D5A1DCE37E65}" dt="2023-03-03T12:46:40.354" v="790" actId="26606"/>
          <ac:spMkLst>
            <pc:docMk/>
            <pc:sldMk cId="3641299912" sldId="387"/>
            <ac:spMk id="2" creationId="{C10D9B82-4452-18B1-4DA3-AAE99EA1EB70}"/>
          </ac:spMkLst>
        </pc:spChg>
        <pc:spChg chg="del">
          <ac:chgData name="MOHD FIRDAUS BIN YAHAYA" userId="d64ec7ae-2618-4a4c-938c-98f5c38eaa81" providerId="ADAL" clId="{D716C4F2-C13C-2A41-8BCC-D5A1DCE37E65}" dt="2023-03-03T12:46:23.319" v="785"/>
          <ac:spMkLst>
            <pc:docMk/>
            <pc:sldMk cId="3641299912" sldId="387"/>
            <ac:spMk id="3" creationId="{852CF907-A79C-9FC9-C805-B905BBBDCC01}"/>
          </ac:spMkLst>
        </pc:spChg>
        <pc:spChg chg="add del">
          <ac:chgData name="MOHD FIRDAUS BIN YAHAYA" userId="d64ec7ae-2618-4a4c-938c-98f5c38eaa81" providerId="ADAL" clId="{D716C4F2-C13C-2A41-8BCC-D5A1DCE37E65}" dt="2023-03-03T12:47:27.334" v="805" actId="26606"/>
          <ac:spMkLst>
            <pc:docMk/>
            <pc:sldMk cId="3641299912" sldId="387"/>
            <ac:spMk id="9" creationId="{B33D14B8-EDB9-7701-C5CB-5219271A5529}"/>
          </ac:spMkLst>
        </pc:spChg>
        <pc:spChg chg="add del">
          <ac:chgData name="MOHD FIRDAUS BIN YAHAYA" userId="d64ec7ae-2618-4a4c-938c-98f5c38eaa81" providerId="ADAL" clId="{D716C4F2-C13C-2A41-8BCC-D5A1DCE37E65}" dt="2023-03-03T12:46:40.338" v="789" actId="26606"/>
          <ac:spMkLst>
            <pc:docMk/>
            <pc:sldMk cId="3641299912" sldId="387"/>
            <ac:spMk id="10" creationId="{F3060C83-F051-4F0E-ABAD-AA0DFC48B218}"/>
          </ac:spMkLst>
        </pc:spChg>
        <pc:spChg chg="add del">
          <ac:chgData name="MOHD FIRDAUS BIN YAHAYA" userId="d64ec7ae-2618-4a4c-938c-98f5c38eaa81" providerId="ADAL" clId="{D716C4F2-C13C-2A41-8BCC-D5A1DCE37E65}" dt="2023-03-03T12:46:40.338" v="789" actId="26606"/>
          <ac:spMkLst>
            <pc:docMk/>
            <pc:sldMk cId="3641299912" sldId="387"/>
            <ac:spMk id="12" creationId="{83C98ABE-055B-441F-B07E-44F97F083C39}"/>
          </ac:spMkLst>
        </pc:spChg>
        <pc:spChg chg="add del">
          <ac:chgData name="MOHD FIRDAUS BIN YAHAYA" userId="d64ec7ae-2618-4a4c-938c-98f5c38eaa81" providerId="ADAL" clId="{D716C4F2-C13C-2A41-8BCC-D5A1DCE37E65}" dt="2023-03-03T12:46:40.338" v="789" actId="26606"/>
          <ac:spMkLst>
            <pc:docMk/>
            <pc:sldMk cId="3641299912" sldId="387"/>
            <ac:spMk id="14" creationId="{29FDB030-9B49-4CED-8CCD-4D99382388AC}"/>
          </ac:spMkLst>
        </pc:spChg>
        <pc:spChg chg="add del">
          <ac:chgData name="MOHD FIRDAUS BIN YAHAYA" userId="d64ec7ae-2618-4a4c-938c-98f5c38eaa81" providerId="ADAL" clId="{D716C4F2-C13C-2A41-8BCC-D5A1DCE37E65}" dt="2023-03-03T12:46:40.338" v="789" actId="26606"/>
          <ac:spMkLst>
            <pc:docMk/>
            <pc:sldMk cId="3641299912" sldId="387"/>
            <ac:spMk id="16" creationId="{3783CA14-24A1-485C-8B30-D6A5D87987AD}"/>
          </ac:spMkLst>
        </pc:spChg>
        <pc:spChg chg="add del">
          <ac:chgData name="MOHD FIRDAUS BIN YAHAYA" userId="d64ec7ae-2618-4a4c-938c-98f5c38eaa81" providerId="ADAL" clId="{D716C4F2-C13C-2A41-8BCC-D5A1DCE37E65}" dt="2023-03-03T12:46:40.338" v="789" actId="26606"/>
          <ac:spMkLst>
            <pc:docMk/>
            <pc:sldMk cId="3641299912" sldId="387"/>
            <ac:spMk id="18" creationId="{9A97C86A-04D6-40F7-AE84-31AB43E6A846}"/>
          </ac:spMkLst>
        </pc:spChg>
        <pc:spChg chg="add del">
          <ac:chgData name="MOHD FIRDAUS BIN YAHAYA" userId="d64ec7ae-2618-4a4c-938c-98f5c38eaa81" providerId="ADAL" clId="{D716C4F2-C13C-2A41-8BCC-D5A1DCE37E65}" dt="2023-03-03T12:46:40.338" v="789" actId="26606"/>
          <ac:spMkLst>
            <pc:docMk/>
            <pc:sldMk cId="3641299912" sldId="387"/>
            <ac:spMk id="20" creationId="{FF9F2414-84E8-453E-B1F3-389FDE8192D9}"/>
          </ac:spMkLst>
        </pc:spChg>
        <pc:spChg chg="add del">
          <ac:chgData name="MOHD FIRDAUS BIN YAHAYA" userId="d64ec7ae-2618-4a4c-938c-98f5c38eaa81" providerId="ADAL" clId="{D716C4F2-C13C-2A41-8BCC-D5A1DCE37E65}" dt="2023-03-03T12:46:40.338" v="789" actId="26606"/>
          <ac:spMkLst>
            <pc:docMk/>
            <pc:sldMk cId="3641299912" sldId="387"/>
            <ac:spMk id="22" creationId="{3ECA69A1-7536-43AC-85EF-C7106179F5ED}"/>
          </ac:spMkLst>
        </pc:spChg>
        <pc:spChg chg="add del">
          <ac:chgData name="MOHD FIRDAUS BIN YAHAYA" userId="d64ec7ae-2618-4a4c-938c-98f5c38eaa81" providerId="ADAL" clId="{D716C4F2-C13C-2A41-8BCC-D5A1DCE37E65}" dt="2023-03-03T12:47:27.334" v="805" actId="26606"/>
          <ac:spMkLst>
            <pc:docMk/>
            <pc:sldMk cId="3641299912" sldId="387"/>
            <ac:spMk id="24" creationId="{E8A8EAB8-D2FF-444D-B34B-7D32F106AD0E}"/>
          </ac:spMkLst>
        </pc:spChg>
        <pc:spChg chg="add mod ord">
          <ac:chgData name="MOHD FIRDAUS BIN YAHAYA" userId="d64ec7ae-2618-4a4c-938c-98f5c38eaa81" providerId="ADAL" clId="{D716C4F2-C13C-2A41-8BCC-D5A1DCE37E65}" dt="2023-03-03T12:48:24.140" v="810" actId="26606"/>
          <ac:spMkLst>
            <pc:docMk/>
            <pc:sldMk cId="3641299912" sldId="387"/>
            <ac:spMk id="25" creationId="{C10D9B82-4452-18B1-4DA3-AAE99EA1EB70}"/>
          </ac:spMkLst>
        </pc:spChg>
        <pc:spChg chg="add del">
          <ac:chgData name="MOHD FIRDAUS BIN YAHAYA" userId="d64ec7ae-2618-4a4c-938c-98f5c38eaa81" providerId="ADAL" clId="{D716C4F2-C13C-2A41-8BCC-D5A1DCE37E65}" dt="2023-03-03T12:46:54.897" v="798" actId="26606"/>
          <ac:spMkLst>
            <pc:docMk/>
            <pc:sldMk cId="3641299912" sldId="387"/>
            <ac:spMk id="32" creationId="{0DE6A193-4755-479A-BC6F-A7EBCA73BE1A}"/>
          </ac:spMkLst>
        </pc:spChg>
        <pc:spChg chg="add del">
          <ac:chgData name="MOHD FIRDAUS BIN YAHAYA" userId="d64ec7ae-2618-4a4c-938c-98f5c38eaa81" providerId="ADAL" clId="{D716C4F2-C13C-2A41-8BCC-D5A1DCE37E65}" dt="2023-03-03T12:46:54.897" v="798" actId="26606"/>
          <ac:spMkLst>
            <pc:docMk/>
            <pc:sldMk cId="3641299912" sldId="387"/>
            <ac:spMk id="34" creationId="{5A55B759-31A7-423C-9BC2-A8BC09FE98B9}"/>
          </ac:spMkLst>
        </pc:spChg>
        <pc:spChg chg="add del">
          <ac:chgData name="MOHD FIRDAUS BIN YAHAYA" userId="d64ec7ae-2618-4a4c-938c-98f5c38eaa81" providerId="ADAL" clId="{D716C4F2-C13C-2A41-8BCC-D5A1DCE37E65}" dt="2023-03-03T12:46:54.897" v="798" actId="26606"/>
          <ac:spMkLst>
            <pc:docMk/>
            <pc:sldMk cId="3641299912" sldId="387"/>
            <ac:spMk id="36" creationId="{F78796AF-79A0-47AC-BEFD-BFFC00F968C4}"/>
          </ac:spMkLst>
        </pc:spChg>
        <pc:spChg chg="add del">
          <ac:chgData name="MOHD FIRDAUS BIN YAHAYA" userId="d64ec7ae-2618-4a4c-938c-98f5c38eaa81" providerId="ADAL" clId="{D716C4F2-C13C-2A41-8BCC-D5A1DCE37E65}" dt="2023-03-03T12:47:25.253" v="800" actId="26606"/>
          <ac:spMkLst>
            <pc:docMk/>
            <pc:sldMk cId="3641299912" sldId="387"/>
            <ac:spMk id="38" creationId="{E8A8EAB8-D2FF-444D-B34B-7D32F106AD0E}"/>
          </ac:spMkLst>
        </pc:spChg>
        <pc:spChg chg="add del">
          <ac:chgData name="MOHD FIRDAUS BIN YAHAYA" userId="d64ec7ae-2618-4a4c-938c-98f5c38eaa81" providerId="ADAL" clId="{D716C4F2-C13C-2A41-8BCC-D5A1DCE37E65}" dt="2023-03-03T12:47:25.253" v="800" actId="26606"/>
          <ac:spMkLst>
            <pc:docMk/>
            <pc:sldMk cId="3641299912" sldId="387"/>
            <ac:spMk id="40" creationId="{B33D14B8-EDB9-7701-C5CB-5219271A5529}"/>
          </ac:spMkLst>
        </pc:spChg>
        <pc:spChg chg="add del">
          <ac:chgData name="MOHD FIRDAUS BIN YAHAYA" userId="d64ec7ae-2618-4a4c-938c-98f5c38eaa81" providerId="ADAL" clId="{D716C4F2-C13C-2A41-8BCC-D5A1DCE37E65}" dt="2023-03-03T12:47:26.079" v="802" actId="26606"/>
          <ac:spMkLst>
            <pc:docMk/>
            <pc:sldMk cId="3641299912" sldId="387"/>
            <ac:spMk id="43" creationId="{E8A8EAB8-D2FF-444D-B34B-7D32F106AD0E}"/>
          </ac:spMkLst>
        </pc:spChg>
        <pc:spChg chg="add del">
          <ac:chgData name="MOHD FIRDAUS BIN YAHAYA" userId="d64ec7ae-2618-4a4c-938c-98f5c38eaa81" providerId="ADAL" clId="{D716C4F2-C13C-2A41-8BCC-D5A1DCE37E65}" dt="2023-03-03T12:47:26.079" v="802" actId="26606"/>
          <ac:spMkLst>
            <pc:docMk/>
            <pc:sldMk cId="3641299912" sldId="387"/>
            <ac:spMk id="45" creationId="{B33D14B8-EDB9-7701-C5CB-5219271A5529}"/>
          </ac:spMkLst>
        </pc:spChg>
        <pc:spChg chg="add del">
          <ac:chgData name="MOHD FIRDAUS BIN YAHAYA" userId="d64ec7ae-2618-4a4c-938c-98f5c38eaa81" providerId="ADAL" clId="{D716C4F2-C13C-2A41-8BCC-D5A1DCE37E65}" dt="2023-03-03T12:47:27.314" v="804" actId="26606"/>
          <ac:spMkLst>
            <pc:docMk/>
            <pc:sldMk cId="3641299912" sldId="387"/>
            <ac:spMk id="48" creationId="{0DE6A193-4755-479A-BC6F-A7EBCA73BE1A}"/>
          </ac:spMkLst>
        </pc:spChg>
        <pc:spChg chg="add del">
          <ac:chgData name="MOHD FIRDAUS BIN YAHAYA" userId="d64ec7ae-2618-4a4c-938c-98f5c38eaa81" providerId="ADAL" clId="{D716C4F2-C13C-2A41-8BCC-D5A1DCE37E65}" dt="2023-03-03T12:47:27.314" v="804" actId="26606"/>
          <ac:spMkLst>
            <pc:docMk/>
            <pc:sldMk cId="3641299912" sldId="387"/>
            <ac:spMk id="49" creationId="{5A55B759-31A7-423C-9BC2-A8BC09FE98B9}"/>
          </ac:spMkLst>
        </pc:spChg>
        <pc:spChg chg="add del">
          <ac:chgData name="MOHD FIRDAUS BIN YAHAYA" userId="d64ec7ae-2618-4a4c-938c-98f5c38eaa81" providerId="ADAL" clId="{D716C4F2-C13C-2A41-8BCC-D5A1DCE37E65}" dt="2023-03-03T12:47:27.314" v="804" actId="26606"/>
          <ac:spMkLst>
            <pc:docMk/>
            <pc:sldMk cId="3641299912" sldId="387"/>
            <ac:spMk id="50" creationId="{F78796AF-79A0-47AC-BEFD-BFFC00F968C4}"/>
          </ac:spMkLst>
        </pc:spChg>
        <pc:spChg chg="add del">
          <ac:chgData name="MOHD FIRDAUS BIN YAHAYA" userId="d64ec7ae-2618-4a4c-938c-98f5c38eaa81" providerId="ADAL" clId="{D716C4F2-C13C-2A41-8BCC-D5A1DCE37E65}" dt="2023-03-03T12:48:24.140" v="810" actId="26606"/>
          <ac:spMkLst>
            <pc:docMk/>
            <pc:sldMk cId="3641299912" sldId="387"/>
            <ac:spMk id="52" creationId="{E8A8EAB8-D2FF-444D-B34B-7D32F106AD0E}"/>
          </ac:spMkLst>
        </pc:spChg>
        <pc:spChg chg="add del">
          <ac:chgData name="MOHD FIRDAUS BIN YAHAYA" userId="d64ec7ae-2618-4a4c-938c-98f5c38eaa81" providerId="ADAL" clId="{D716C4F2-C13C-2A41-8BCC-D5A1DCE37E65}" dt="2023-03-03T12:48:24.140" v="810" actId="26606"/>
          <ac:spMkLst>
            <pc:docMk/>
            <pc:sldMk cId="3641299912" sldId="387"/>
            <ac:spMk id="54" creationId="{B33D14B8-EDB9-7701-C5CB-5219271A5529}"/>
          </ac:spMkLst>
        </pc:spChg>
        <pc:spChg chg="add del">
          <ac:chgData name="MOHD FIRDAUS BIN YAHAYA" userId="d64ec7ae-2618-4a4c-938c-98f5c38eaa81" providerId="ADAL" clId="{D716C4F2-C13C-2A41-8BCC-D5A1DCE37E65}" dt="2023-03-03T12:48:23.068" v="807" actId="26606"/>
          <ac:spMkLst>
            <pc:docMk/>
            <pc:sldMk cId="3641299912" sldId="387"/>
            <ac:spMk id="60" creationId="{9203DE33-2CD4-4CA8-9AF3-37C3B65133B0}"/>
          </ac:spMkLst>
        </pc:spChg>
        <pc:spChg chg="add del">
          <ac:chgData name="MOHD FIRDAUS BIN YAHAYA" userId="d64ec7ae-2618-4a4c-938c-98f5c38eaa81" providerId="ADAL" clId="{D716C4F2-C13C-2A41-8BCC-D5A1DCE37E65}" dt="2023-03-03T12:48:23.068" v="807" actId="26606"/>
          <ac:spMkLst>
            <pc:docMk/>
            <pc:sldMk cId="3641299912" sldId="387"/>
            <ac:spMk id="62" creationId="{0AF57B88-1D4C-41FA-A761-EC1DD10C35CB}"/>
          </ac:spMkLst>
        </pc:spChg>
        <pc:spChg chg="add del">
          <ac:chgData name="MOHD FIRDAUS BIN YAHAYA" userId="d64ec7ae-2618-4a4c-938c-98f5c38eaa81" providerId="ADAL" clId="{D716C4F2-C13C-2A41-8BCC-D5A1DCE37E65}" dt="2023-03-03T12:48:23.068" v="807" actId="26606"/>
          <ac:spMkLst>
            <pc:docMk/>
            <pc:sldMk cId="3641299912" sldId="387"/>
            <ac:spMk id="64" creationId="{D2548F45-5164-4ABB-8212-7F293FDED8D4}"/>
          </ac:spMkLst>
        </pc:spChg>
        <pc:spChg chg="add del">
          <ac:chgData name="MOHD FIRDAUS BIN YAHAYA" userId="d64ec7ae-2618-4a4c-938c-98f5c38eaa81" providerId="ADAL" clId="{D716C4F2-C13C-2A41-8BCC-D5A1DCE37E65}" dt="2023-03-03T12:48:23.068" v="807" actId="26606"/>
          <ac:spMkLst>
            <pc:docMk/>
            <pc:sldMk cId="3641299912" sldId="387"/>
            <ac:spMk id="66" creationId="{5E81CCFB-7BEF-4186-86FB-D09450B4D02D}"/>
          </ac:spMkLst>
        </pc:spChg>
        <pc:spChg chg="add del">
          <ac:chgData name="MOHD FIRDAUS BIN YAHAYA" userId="d64ec7ae-2618-4a4c-938c-98f5c38eaa81" providerId="ADAL" clId="{D716C4F2-C13C-2A41-8BCC-D5A1DCE37E65}" dt="2023-03-03T12:48:24.112" v="809" actId="26606"/>
          <ac:spMkLst>
            <pc:docMk/>
            <pc:sldMk cId="3641299912" sldId="387"/>
            <ac:spMk id="68" creationId="{B33D14B8-EDB9-7701-C5CB-5219271A5529}"/>
          </ac:spMkLst>
        </pc:spChg>
        <pc:spChg chg="add del">
          <ac:chgData name="MOHD FIRDAUS BIN YAHAYA" userId="d64ec7ae-2618-4a4c-938c-98f5c38eaa81" providerId="ADAL" clId="{D716C4F2-C13C-2A41-8BCC-D5A1DCE37E65}" dt="2023-03-03T12:48:24.112" v="809" actId="26606"/>
          <ac:spMkLst>
            <pc:docMk/>
            <pc:sldMk cId="3641299912" sldId="387"/>
            <ac:spMk id="69" creationId="{F2B38F72-8FC4-4001-8C67-FA6B86DEC767}"/>
          </ac:spMkLst>
        </pc:spChg>
        <pc:spChg chg="add">
          <ac:chgData name="MOHD FIRDAUS BIN YAHAYA" userId="d64ec7ae-2618-4a4c-938c-98f5c38eaa81" providerId="ADAL" clId="{D716C4F2-C13C-2A41-8BCC-D5A1DCE37E65}" dt="2023-03-03T12:48:24.140" v="810" actId="26606"/>
          <ac:spMkLst>
            <pc:docMk/>
            <pc:sldMk cId="3641299912" sldId="387"/>
            <ac:spMk id="71" creationId="{9203DE33-2CD4-4CA8-9AF3-37C3B65133B0}"/>
          </ac:spMkLst>
        </pc:spChg>
        <pc:spChg chg="add">
          <ac:chgData name="MOHD FIRDAUS BIN YAHAYA" userId="d64ec7ae-2618-4a4c-938c-98f5c38eaa81" providerId="ADAL" clId="{D716C4F2-C13C-2A41-8BCC-D5A1DCE37E65}" dt="2023-03-03T12:48:24.140" v="810" actId="26606"/>
          <ac:spMkLst>
            <pc:docMk/>
            <pc:sldMk cId="3641299912" sldId="387"/>
            <ac:spMk id="72" creationId="{0AF57B88-1D4C-41FA-A761-EC1DD10C35CB}"/>
          </ac:spMkLst>
        </pc:spChg>
        <pc:spChg chg="add">
          <ac:chgData name="MOHD FIRDAUS BIN YAHAYA" userId="d64ec7ae-2618-4a4c-938c-98f5c38eaa81" providerId="ADAL" clId="{D716C4F2-C13C-2A41-8BCC-D5A1DCE37E65}" dt="2023-03-03T12:48:24.140" v="810" actId="26606"/>
          <ac:spMkLst>
            <pc:docMk/>
            <pc:sldMk cId="3641299912" sldId="387"/>
            <ac:spMk id="73" creationId="{D2548F45-5164-4ABB-8212-7F293FDED8D4}"/>
          </ac:spMkLst>
        </pc:spChg>
        <pc:spChg chg="add">
          <ac:chgData name="MOHD FIRDAUS BIN YAHAYA" userId="d64ec7ae-2618-4a4c-938c-98f5c38eaa81" providerId="ADAL" clId="{D716C4F2-C13C-2A41-8BCC-D5A1DCE37E65}" dt="2023-03-03T12:48:24.140" v="810" actId="26606"/>
          <ac:spMkLst>
            <pc:docMk/>
            <pc:sldMk cId="3641299912" sldId="387"/>
            <ac:spMk id="74" creationId="{5E81CCFB-7BEF-4186-86FB-D09450B4D02D}"/>
          </ac:spMkLst>
        </pc:spChg>
        <pc:picChg chg="add mod">
          <ac:chgData name="MOHD FIRDAUS BIN YAHAYA" userId="d64ec7ae-2618-4a4c-938c-98f5c38eaa81" providerId="ADAL" clId="{D716C4F2-C13C-2A41-8BCC-D5A1DCE37E65}" dt="2023-03-03T12:48:24.140" v="810" actId="26606"/>
          <ac:picMkLst>
            <pc:docMk/>
            <pc:sldMk cId="3641299912" sldId="387"/>
            <ac:picMk id="5" creationId="{46A3B98E-5534-0FAD-726C-209FE76B631D}"/>
          </ac:picMkLst>
        </pc:picChg>
        <pc:cxnChg chg="add del">
          <ac:chgData name="MOHD FIRDAUS BIN YAHAYA" userId="d64ec7ae-2618-4a4c-938c-98f5c38eaa81" providerId="ADAL" clId="{D716C4F2-C13C-2A41-8BCC-D5A1DCE37E65}" dt="2023-03-03T12:47:27.334" v="805" actId="26606"/>
          <ac:cxnSpMkLst>
            <pc:docMk/>
            <pc:sldMk cId="3641299912" sldId="387"/>
            <ac:cxnSpMk id="26" creationId="{EEA38897-7BA3-4408-8083-3235339C4A60}"/>
          </ac:cxnSpMkLst>
        </pc:cxnChg>
        <pc:cxnChg chg="add del">
          <ac:chgData name="MOHD FIRDAUS BIN YAHAYA" userId="d64ec7ae-2618-4a4c-938c-98f5c38eaa81" providerId="ADAL" clId="{D716C4F2-C13C-2A41-8BCC-D5A1DCE37E65}" dt="2023-03-03T12:47:27.334" v="805" actId="26606"/>
          <ac:cxnSpMkLst>
            <pc:docMk/>
            <pc:sldMk cId="3641299912" sldId="387"/>
            <ac:cxnSpMk id="27" creationId="{F11AD06B-AB20-4097-8606-5DA00DBACE88}"/>
          </ac:cxnSpMkLst>
        </pc:cxnChg>
        <pc:cxnChg chg="add del">
          <ac:chgData name="MOHD FIRDAUS BIN YAHAYA" userId="d64ec7ae-2618-4a4c-938c-98f5c38eaa81" providerId="ADAL" clId="{D716C4F2-C13C-2A41-8BCC-D5A1DCE37E65}" dt="2023-03-03T12:47:25.253" v="800" actId="26606"/>
          <ac:cxnSpMkLst>
            <pc:docMk/>
            <pc:sldMk cId="3641299912" sldId="387"/>
            <ac:cxnSpMk id="39" creationId="{EEA38897-7BA3-4408-8083-3235339C4A60}"/>
          </ac:cxnSpMkLst>
        </pc:cxnChg>
        <pc:cxnChg chg="add del">
          <ac:chgData name="MOHD FIRDAUS BIN YAHAYA" userId="d64ec7ae-2618-4a4c-938c-98f5c38eaa81" providerId="ADAL" clId="{D716C4F2-C13C-2A41-8BCC-D5A1DCE37E65}" dt="2023-03-03T12:47:25.253" v="800" actId="26606"/>
          <ac:cxnSpMkLst>
            <pc:docMk/>
            <pc:sldMk cId="3641299912" sldId="387"/>
            <ac:cxnSpMk id="41" creationId="{F11AD06B-AB20-4097-8606-5DA00DBACE88}"/>
          </ac:cxnSpMkLst>
        </pc:cxnChg>
        <pc:cxnChg chg="add del">
          <ac:chgData name="MOHD FIRDAUS BIN YAHAYA" userId="d64ec7ae-2618-4a4c-938c-98f5c38eaa81" providerId="ADAL" clId="{D716C4F2-C13C-2A41-8BCC-D5A1DCE37E65}" dt="2023-03-03T12:47:26.079" v="802" actId="26606"/>
          <ac:cxnSpMkLst>
            <pc:docMk/>
            <pc:sldMk cId="3641299912" sldId="387"/>
            <ac:cxnSpMk id="44" creationId="{EEA38897-7BA3-4408-8083-3235339C4A60}"/>
          </ac:cxnSpMkLst>
        </pc:cxnChg>
        <pc:cxnChg chg="add del">
          <ac:chgData name="MOHD FIRDAUS BIN YAHAYA" userId="d64ec7ae-2618-4a4c-938c-98f5c38eaa81" providerId="ADAL" clId="{D716C4F2-C13C-2A41-8BCC-D5A1DCE37E65}" dt="2023-03-03T12:47:26.079" v="802" actId="26606"/>
          <ac:cxnSpMkLst>
            <pc:docMk/>
            <pc:sldMk cId="3641299912" sldId="387"/>
            <ac:cxnSpMk id="46" creationId="{F11AD06B-AB20-4097-8606-5DA00DBACE88}"/>
          </ac:cxnSpMkLst>
        </pc:cxnChg>
        <pc:cxnChg chg="add del">
          <ac:chgData name="MOHD FIRDAUS BIN YAHAYA" userId="d64ec7ae-2618-4a4c-938c-98f5c38eaa81" providerId="ADAL" clId="{D716C4F2-C13C-2A41-8BCC-D5A1DCE37E65}" dt="2023-03-03T12:48:24.140" v="810" actId="26606"/>
          <ac:cxnSpMkLst>
            <pc:docMk/>
            <pc:sldMk cId="3641299912" sldId="387"/>
            <ac:cxnSpMk id="53" creationId="{EEA38897-7BA3-4408-8083-3235339C4A60}"/>
          </ac:cxnSpMkLst>
        </pc:cxnChg>
        <pc:cxnChg chg="add del">
          <ac:chgData name="MOHD FIRDAUS BIN YAHAYA" userId="d64ec7ae-2618-4a4c-938c-98f5c38eaa81" providerId="ADAL" clId="{D716C4F2-C13C-2A41-8BCC-D5A1DCE37E65}" dt="2023-03-03T12:48:24.140" v="810" actId="26606"/>
          <ac:cxnSpMkLst>
            <pc:docMk/>
            <pc:sldMk cId="3641299912" sldId="387"/>
            <ac:cxnSpMk id="55" creationId="{F11AD06B-AB20-4097-8606-5DA00DBACE88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4BA66C-37AF-4200-AAB0-4943A09D58DA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C38DB32-7BC9-4843-9D79-01B071CE4707}">
      <dgm:prSet/>
      <dgm:spPr/>
      <dgm:t>
        <a:bodyPr/>
        <a:lstStyle/>
        <a:p>
          <a:r>
            <a:rPr lang="en-US"/>
            <a:t>Pra-daftar KKB</a:t>
          </a:r>
        </a:p>
      </dgm:t>
    </dgm:pt>
    <dgm:pt modelId="{92272246-3903-4E71-819B-59CBB7DDDD36}" type="parTrans" cxnId="{E1BBEAF3-D844-4D96-BAE9-FDA67B83D46B}">
      <dgm:prSet/>
      <dgm:spPr/>
      <dgm:t>
        <a:bodyPr/>
        <a:lstStyle/>
        <a:p>
          <a:endParaRPr lang="en-US"/>
        </a:p>
      </dgm:t>
    </dgm:pt>
    <dgm:pt modelId="{845AF27B-1D70-4B02-9C54-B9C1CC473510}" type="sibTrans" cxnId="{E1BBEAF3-D844-4D96-BAE9-FDA67B83D46B}">
      <dgm:prSet/>
      <dgm:spPr/>
      <dgm:t>
        <a:bodyPr/>
        <a:lstStyle/>
        <a:p>
          <a:endParaRPr lang="en-US"/>
        </a:p>
      </dgm:t>
    </dgm:pt>
    <dgm:pt modelId="{5605C499-25AC-44A5-875D-D01E26A5562C}">
      <dgm:prSet/>
      <dgm:spPr/>
      <dgm:t>
        <a:bodyPr/>
        <a:lstStyle/>
        <a:p>
          <a:r>
            <a:rPr lang="en-US"/>
            <a:t>Semester lepas</a:t>
          </a:r>
        </a:p>
      </dgm:t>
    </dgm:pt>
    <dgm:pt modelId="{8206B612-2B88-4B61-9D38-B83809CAF33B}" type="parTrans" cxnId="{838A7D67-CD28-46BD-873E-FA315E13BBC3}">
      <dgm:prSet/>
      <dgm:spPr/>
      <dgm:t>
        <a:bodyPr/>
        <a:lstStyle/>
        <a:p>
          <a:endParaRPr lang="en-US"/>
        </a:p>
      </dgm:t>
    </dgm:pt>
    <dgm:pt modelId="{65C73439-A946-4E06-A66C-1234E4901B9B}" type="sibTrans" cxnId="{838A7D67-CD28-46BD-873E-FA315E13BBC3}">
      <dgm:prSet/>
      <dgm:spPr/>
      <dgm:t>
        <a:bodyPr/>
        <a:lstStyle/>
        <a:p>
          <a:endParaRPr lang="en-US"/>
        </a:p>
      </dgm:t>
    </dgm:pt>
    <dgm:pt modelId="{32B260E6-C7A8-4A45-A950-948029D030F6}">
      <dgm:prSet/>
      <dgm:spPr/>
      <dgm:t>
        <a:bodyPr/>
        <a:lstStyle/>
        <a:p>
          <a:r>
            <a:rPr lang="ms-MY"/>
            <a:t>Gugur &amp; Tambah subjek</a:t>
          </a:r>
          <a:endParaRPr lang="en-US"/>
        </a:p>
      </dgm:t>
    </dgm:pt>
    <dgm:pt modelId="{C228283F-80F3-4B8E-B967-5DCC9DC8052C}" type="parTrans" cxnId="{4148C424-6D61-4706-B6AB-0D7F8D79917F}">
      <dgm:prSet/>
      <dgm:spPr/>
      <dgm:t>
        <a:bodyPr/>
        <a:lstStyle/>
        <a:p>
          <a:endParaRPr lang="en-US"/>
        </a:p>
      </dgm:t>
    </dgm:pt>
    <dgm:pt modelId="{3142ECE7-4F94-486A-A810-31B77BDFB3C6}" type="sibTrans" cxnId="{4148C424-6D61-4706-B6AB-0D7F8D79917F}">
      <dgm:prSet/>
      <dgm:spPr/>
      <dgm:t>
        <a:bodyPr/>
        <a:lstStyle/>
        <a:p>
          <a:endParaRPr lang="en-US"/>
        </a:p>
      </dgm:t>
    </dgm:pt>
    <dgm:pt modelId="{36CB3927-DF9D-4602-AD3D-8634964E30FE}">
      <dgm:prSet/>
      <dgm:spPr/>
      <dgm:t>
        <a:bodyPr/>
        <a:lstStyle/>
        <a:p>
          <a:r>
            <a:rPr lang="ms-MY"/>
            <a:t>Minggu 1 &amp; 2</a:t>
          </a:r>
          <a:endParaRPr lang="en-US"/>
        </a:p>
      </dgm:t>
    </dgm:pt>
    <dgm:pt modelId="{4E1C2694-4BDF-4980-B2E7-624C3680668D}" type="parTrans" cxnId="{C7FD0FA1-7D85-4012-8AF8-A8EFCBF0C392}">
      <dgm:prSet/>
      <dgm:spPr/>
      <dgm:t>
        <a:bodyPr/>
        <a:lstStyle/>
        <a:p>
          <a:endParaRPr lang="en-US"/>
        </a:p>
      </dgm:t>
    </dgm:pt>
    <dgm:pt modelId="{4C1CD415-9B60-420B-AAA1-6BCFD903A348}" type="sibTrans" cxnId="{C7FD0FA1-7D85-4012-8AF8-A8EFCBF0C392}">
      <dgm:prSet/>
      <dgm:spPr/>
      <dgm:t>
        <a:bodyPr/>
        <a:lstStyle/>
        <a:p>
          <a:endParaRPr lang="en-US"/>
        </a:p>
      </dgm:t>
    </dgm:pt>
    <dgm:pt modelId="{B3A12BAD-1197-4971-A901-187C7BCDD68D}">
      <dgm:prSet/>
      <dgm:spPr/>
      <dgm:t>
        <a:bodyPr/>
        <a:lstStyle/>
        <a:p>
          <a:r>
            <a:rPr lang="ms-MY"/>
            <a:t>Pengesahan Subjek</a:t>
          </a:r>
          <a:endParaRPr lang="en-US"/>
        </a:p>
      </dgm:t>
    </dgm:pt>
    <dgm:pt modelId="{9A518EA7-BC33-4E50-AF7B-00D58AC83F80}" type="parTrans" cxnId="{1971E68A-4799-4A4C-92C0-B0D1F74DA905}">
      <dgm:prSet/>
      <dgm:spPr/>
      <dgm:t>
        <a:bodyPr/>
        <a:lstStyle/>
        <a:p>
          <a:endParaRPr lang="en-US"/>
        </a:p>
      </dgm:t>
    </dgm:pt>
    <dgm:pt modelId="{A9020F4F-2094-436E-B37F-89FE38D601C6}" type="sibTrans" cxnId="{1971E68A-4799-4A4C-92C0-B0D1F74DA905}">
      <dgm:prSet/>
      <dgm:spPr/>
      <dgm:t>
        <a:bodyPr/>
        <a:lstStyle/>
        <a:p>
          <a:endParaRPr lang="en-US"/>
        </a:p>
      </dgm:t>
    </dgm:pt>
    <dgm:pt modelId="{8E7415AA-17A7-4CA5-AE20-813E245B54C9}">
      <dgm:prSet/>
      <dgm:spPr/>
      <dgm:t>
        <a:bodyPr/>
        <a:lstStyle/>
        <a:p>
          <a:r>
            <a:rPr lang="ms-MY"/>
            <a:t>Minggu 3-7</a:t>
          </a:r>
          <a:endParaRPr lang="en-US"/>
        </a:p>
      </dgm:t>
    </dgm:pt>
    <dgm:pt modelId="{FD7C7695-0737-4AC0-9873-0760AA819997}" type="parTrans" cxnId="{EA5DE3C6-A513-464C-AB3E-0DC64ABE3F61}">
      <dgm:prSet/>
      <dgm:spPr/>
      <dgm:t>
        <a:bodyPr/>
        <a:lstStyle/>
        <a:p>
          <a:endParaRPr lang="en-US"/>
        </a:p>
      </dgm:t>
    </dgm:pt>
    <dgm:pt modelId="{200BEC8E-545D-4CE8-A9F6-7530E355986B}" type="sibTrans" cxnId="{EA5DE3C6-A513-464C-AB3E-0DC64ABE3F61}">
      <dgm:prSet/>
      <dgm:spPr/>
      <dgm:t>
        <a:bodyPr/>
        <a:lstStyle/>
        <a:p>
          <a:endParaRPr lang="en-US"/>
        </a:p>
      </dgm:t>
    </dgm:pt>
    <dgm:pt modelId="{0A72F4BC-C98B-4571-BB84-A52404AA08CE}" type="pres">
      <dgm:prSet presAssocID="{844BA66C-37AF-4200-AAB0-4943A09D58DA}" presName="linear" presStyleCnt="0">
        <dgm:presLayoutVars>
          <dgm:dir/>
          <dgm:animLvl val="lvl"/>
          <dgm:resizeHandles val="exact"/>
        </dgm:presLayoutVars>
      </dgm:prSet>
      <dgm:spPr/>
    </dgm:pt>
    <dgm:pt modelId="{F967A33E-3DA6-4BA9-B1F3-678942C762C8}" type="pres">
      <dgm:prSet presAssocID="{2C38DB32-7BC9-4843-9D79-01B071CE4707}" presName="parentLin" presStyleCnt="0"/>
      <dgm:spPr/>
    </dgm:pt>
    <dgm:pt modelId="{AA79D1E8-2D93-4D74-830C-3E29821A4E94}" type="pres">
      <dgm:prSet presAssocID="{2C38DB32-7BC9-4843-9D79-01B071CE4707}" presName="parentLeftMargin" presStyleLbl="node1" presStyleIdx="0" presStyleCnt="3"/>
      <dgm:spPr/>
    </dgm:pt>
    <dgm:pt modelId="{12BBE987-47C3-4053-9990-C0F7933CA4D0}" type="pres">
      <dgm:prSet presAssocID="{2C38DB32-7BC9-4843-9D79-01B071CE470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D4E117-5C8F-48E0-8FFE-F73D8039DC45}" type="pres">
      <dgm:prSet presAssocID="{2C38DB32-7BC9-4843-9D79-01B071CE4707}" presName="negativeSpace" presStyleCnt="0"/>
      <dgm:spPr/>
    </dgm:pt>
    <dgm:pt modelId="{8E3F7A65-E1B5-492C-92DE-533C1C14DDF7}" type="pres">
      <dgm:prSet presAssocID="{2C38DB32-7BC9-4843-9D79-01B071CE4707}" presName="childText" presStyleLbl="conFgAcc1" presStyleIdx="0" presStyleCnt="3">
        <dgm:presLayoutVars>
          <dgm:bulletEnabled val="1"/>
        </dgm:presLayoutVars>
      </dgm:prSet>
      <dgm:spPr/>
    </dgm:pt>
    <dgm:pt modelId="{BFD20EAA-BB76-4BFC-AF02-88B1E838F232}" type="pres">
      <dgm:prSet presAssocID="{845AF27B-1D70-4B02-9C54-B9C1CC473510}" presName="spaceBetweenRectangles" presStyleCnt="0"/>
      <dgm:spPr/>
    </dgm:pt>
    <dgm:pt modelId="{9AD18D0A-20E6-4119-99D8-9A277C097651}" type="pres">
      <dgm:prSet presAssocID="{32B260E6-C7A8-4A45-A950-948029D030F6}" presName="parentLin" presStyleCnt="0"/>
      <dgm:spPr/>
    </dgm:pt>
    <dgm:pt modelId="{FEE03CD1-4576-4128-A7D8-DEA654E01B50}" type="pres">
      <dgm:prSet presAssocID="{32B260E6-C7A8-4A45-A950-948029D030F6}" presName="parentLeftMargin" presStyleLbl="node1" presStyleIdx="0" presStyleCnt="3"/>
      <dgm:spPr/>
    </dgm:pt>
    <dgm:pt modelId="{31DC48C3-70BB-4618-9424-54F4CA12B33E}" type="pres">
      <dgm:prSet presAssocID="{32B260E6-C7A8-4A45-A950-948029D030F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69D1BA-3B54-426B-B1AC-7B312289E7DD}" type="pres">
      <dgm:prSet presAssocID="{32B260E6-C7A8-4A45-A950-948029D030F6}" presName="negativeSpace" presStyleCnt="0"/>
      <dgm:spPr/>
    </dgm:pt>
    <dgm:pt modelId="{0DA70BA1-086A-4190-8D84-03D47366513A}" type="pres">
      <dgm:prSet presAssocID="{32B260E6-C7A8-4A45-A950-948029D030F6}" presName="childText" presStyleLbl="conFgAcc1" presStyleIdx="1" presStyleCnt="3">
        <dgm:presLayoutVars>
          <dgm:bulletEnabled val="1"/>
        </dgm:presLayoutVars>
      </dgm:prSet>
      <dgm:spPr/>
    </dgm:pt>
    <dgm:pt modelId="{08928AD4-66E5-4064-90AF-AF7CD8DC7FF0}" type="pres">
      <dgm:prSet presAssocID="{3142ECE7-4F94-486A-A810-31B77BDFB3C6}" presName="spaceBetweenRectangles" presStyleCnt="0"/>
      <dgm:spPr/>
    </dgm:pt>
    <dgm:pt modelId="{8648097F-7D5E-47D5-995D-212089782304}" type="pres">
      <dgm:prSet presAssocID="{B3A12BAD-1197-4971-A901-187C7BCDD68D}" presName="parentLin" presStyleCnt="0"/>
      <dgm:spPr/>
    </dgm:pt>
    <dgm:pt modelId="{A40DC7A3-3B30-4E4A-8C5E-5EA2A94334E1}" type="pres">
      <dgm:prSet presAssocID="{B3A12BAD-1197-4971-A901-187C7BCDD68D}" presName="parentLeftMargin" presStyleLbl="node1" presStyleIdx="1" presStyleCnt="3"/>
      <dgm:spPr/>
    </dgm:pt>
    <dgm:pt modelId="{A8A5D10E-4AF4-419A-9409-630EBBA14FD3}" type="pres">
      <dgm:prSet presAssocID="{B3A12BAD-1197-4971-A901-187C7BCDD68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33C07A6-1A46-41FD-8D4C-5AAF26BA2C40}" type="pres">
      <dgm:prSet presAssocID="{B3A12BAD-1197-4971-A901-187C7BCDD68D}" presName="negativeSpace" presStyleCnt="0"/>
      <dgm:spPr/>
    </dgm:pt>
    <dgm:pt modelId="{67DB7A32-EFF6-4195-8BE0-F3820AE5EF6D}" type="pres">
      <dgm:prSet presAssocID="{B3A12BAD-1197-4971-A901-187C7BCDD68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104351F-4FE8-47C7-BB63-A3844E5FEE06}" type="presOf" srcId="{844BA66C-37AF-4200-AAB0-4943A09D58DA}" destId="{0A72F4BC-C98B-4571-BB84-A52404AA08CE}" srcOrd="0" destOrd="0" presId="urn:microsoft.com/office/officeart/2005/8/layout/list1"/>
    <dgm:cxn modelId="{5BEE2D22-8CCA-4E6C-9D52-C7B77C3036C2}" type="presOf" srcId="{5605C499-25AC-44A5-875D-D01E26A5562C}" destId="{8E3F7A65-E1B5-492C-92DE-533C1C14DDF7}" srcOrd="0" destOrd="0" presId="urn:microsoft.com/office/officeart/2005/8/layout/list1"/>
    <dgm:cxn modelId="{4148C424-6D61-4706-B6AB-0D7F8D79917F}" srcId="{844BA66C-37AF-4200-AAB0-4943A09D58DA}" destId="{32B260E6-C7A8-4A45-A950-948029D030F6}" srcOrd="1" destOrd="0" parTransId="{C228283F-80F3-4B8E-B967-5DCC9DC8052C}" sibTransId="{3142ECE7-4F94-486A-A810-31B77BDFB3C6}"/>
    <dgm:cxn modelId="{579C362D-3019-4D97-805E-F20E8163E840}" type="presOf" srcId="{B3A12BAD-1197-4971-A901-187C7BCDD68D}" destId="{A40DC7A3-3B30-4E4A-8C5E-5EA2A94334E1}" srcOrd="0" destOrd="0" presId="urn:microsoft.com/office/officeart/2005/8/layout/list1"/>
    <dgm:cxn modelId="{838A7D67-CD28-46BD-873E-FA315E13BBC3}" srcId="{2C38DB32-7BC9-4843-9D79-01B071CE4707}" destId="{5605C499-25AC-44A5-875D-D01E26A5562C}" srcOrd="0" destOrd="0" parTransId="{8206B612-2B88-4B61-9D38-B83809CAF33B}" sibTransId="{65C73439-A946-4E06-A66C-1234E4901B9B}"/>
    <dgm:cxn modelId="{E7C91F68-11B2-42B8-AC0B-C58FF64E0D67}" type="presOf" srcId="{32B260E6-C7A8-4A45-A950-948029D030F6}" destId="{31DC48C3-70BB-4618-9424-54F4CA12B33E}" srcOrd="1" destOrd="0" presId="urn:microsoft.com/office/officeart/2005/8/layout/list1"/>
    <dgm:cxn modelId="{7E1E3685-F19B-4A1E-8DBB-54A7892580E0}" type="presOf" srcId="{36CB3927-DF9D-4602-AD3D-8634964E30FE}" destId="{0DA70BA1-086A-4190-8D84-03D47366513A}" srcOrd="0" destOrd="0" presId="urn:microsoft.com/office/officeart/2005/8/layout/list1"/>
    <dgm:cxn modelId="{1971E68A-4799-4A4C-92C0-B0D1F74DA905}" srcId="{844BA66C-37AF-4200-AAB0-4943A09D58DA}" destId="{B3A12BAD-1197-4971-A901-187C7BCDD68D}" srcOrd="2" destOrd="0" parTransId="{9A518EA7-BC33-4E50-AF7B-00D58AC83F80}" sibTransId="{A9020F4F-2094-436E-B37F-89FE38D601C6}"/>
    <dgm:cxn modelId="{A537378F-6B3E-426D-BDAC-22002BEF30FA}" type="presOf" srcId="{B3A12BAD-1197-4971-A901-187C7BCDD68D}" destId="{A8A5D10E-4AF4-419A-9409-630EBBA14FD3}" srcOrd="1" destOrd="0" presId="urn:microsoft.com/office/officeart/2005/8/layout/list1"/>
    <dgm:cxn modelId="{C7FD0FA1-7D85-4012-8AF8-A8EFCBF0C392}" srcId="{32B260E6-C7A8-4A45-A950-948029D030F6}" destId="{36CB3927-DF9D-4602-AD3D-8634964E30FE}" srcOrd="0" destOrd="0" parTransId="{4E1C2694-4BDF-4980-B2E7-624C3680668D}" sibTransId="{4C1CD415-9B60-420B-AAA1-6BCFD903A348}"/>
    <dgm:cxn modelId="{48C16CAC-A986-4CF0-92E2-CFEF39A186FD}" type="presOf" srcId="{8E7415AA-17A7-4CA5-AE20-813E245B54C9}" destId="{67DB7A32-EFF6-4195-8BE0-F3820AE5EF6D}" srcOrd="0" destOrd="0" presId="urn:microsoft.com/office/officeart/2005/8/layout/list1"/>
    <dgm:cxn modelId="{B0CD22B6-E7F2-4D05-8166-517E5111C850}" type="presOf" srcId="{2C38DB32-7BC9-4843-9D79-01B071CE4707}" destId="{AA79D1E8-2D93-4D74-830C-3E29821A4E94}" srcOrd="0" destOrd="0" presId="urn:microsoft.com/office/officeart/2005/8/layout/list1"/>
    <dgm:cxn modelId="{EA5DE3C6-A513-464C-AB3E-0DC64ABE3F61}" srcId="{B3A12BAD-1197-4971-A901-187C7BCDD68D}" destId="{8E7415AA-17A7-4CA5-AE20-813E245B54C9}" srcOrd="0" destOrd="0" parTransId="{FD7C7695-0737-4AC0-9873-0760AA819997}" sibTransId="{200BEC8E-545D-4CE8-A9F6-7530E355986B}"/>
    <dgm:cxn modelId="{1FB8E6E3-4CAB-419A-803E-86697F8765E3}" type="presOf" srcId="{2C38DB32-7BC9-4843-9D79-01B071CE4707}" destId="{12BBE987-47C3-4053-9990-C0F7933CA4D0}" srcOrd="1" destOrd="0" presId="urn:microsoft.com/office/officeart/2005/8/layout/list1"/>
    <dgm:cxn modelId="{E1BBEAF3-D844-4D96-BAE9-FDA67B83D46B}" srcId="{844BA66C-37AF-4200-AAB0-4943A09D58DA}" destId="{2C38DB32-7BC9-4843-9D79-01B071CE4707}" srcOrd="0" destOrd="0" parTransId="{92272246-3903-4E71-819B-59CBB7DDDD36}" sibTransId="{845AF27B-1D70-4B02-9C54-B9C1CC473510}"/>
    <dgm:cxn modelId="{BB49F0FE-0DAC-4821-BC6B-7D3D6629070A}" type="presOf" srcId="{32B260E6-C7A8-4A45-A950-948029D030F6}" destId="{FEE03CD1-4576-4128-A7D8-DEA654E01B50}" srcOrd="0" destOrd="0" presId="urn:microsoft.com/office/officeart/2005/8/layout/list1"/>
    <dgm:cxn modelId="{A851AEE5-3BF4-471E-9E64-F6A481B1B35E}" type="presParOf" srcId="{0A72F4BC-C98B-4571-BB84-A52404AA08CE}" destId="{F967A33E-3DA6-4BA9-B1F3-678942C762C8}" srcOrd="0" destOrd="0" presId="urn:microsoft.com/office/officeart/2005/8/layout/list1"/>
    <dgm:cxn modelId="{34265A0E-0ED1-4A69-BFA0-531DF0BEC0E6}" type="presParOf" srcId="{F967A33E-3DA6-4BA9-B1F3-678942C762C8}" destId="{AA79D1E8-2D93-4D74-830C-3E29821A4E94}" srcOrd="0" destOrd="0" presId="urn:microsoft.com/office/officeart/2005/8/layout/list1"/>
    <dgm:cxn modelId="{D4B7B7BC-0246-49AF-908E-4FA067B56FC4}" type="presParOf" srcId="{F967A33E-3DA6-4BA9-B1F3-678942C762C8}" destId="{12BBE987-47C3-4053-9990-C0F7933CA4D0}" srcOrd="1" destOrd="0" presId="urn:microsoft.com/office/officeart/2005/8/layout/list1"/>
    <dgm:cxn modelId="{8D585E2D-F2A3-4E77-BC59-86FB86645641}" type="presParOf" srcId="{0A72F4BC-C98B-4571-BB84-A52404AA08CE}" destId="{9AD4E117-5C8F-48E0-8FFE-F73D8039DC45}" srcOrd="1" destOrd="0" presId="urn:microsoft.com/office/officeart/2005/8/layout/list1"/>
    <dgm:cxn modelId="{11DAA8F6-9F6C-44B0-AE89-90F8BA910CCC}" type="presParOf" srcId="{0A72F4BC-C98B-4571-BB84-A52404AA08CE}" destId="{8E3F7A65-E1B5-492C-92DE-533C1C14DDF7}" srcOrd="2" destOrd="0" presId="urn:microsoft.com/office/officeart/2005/8/layout/list1"/>
    <dgm:cxn modelId="{45C039CE-099D-4D96-8F60-37F19D39CB5E}" type="presParOf" srcId="{0A72F4BC-C98B-4571-BB84-A52404AA08CE}" destId="{BFD20EAA-BB76-4BFC-AF02-88B1E838F232}" srcOrd="3" destOrd="0" presId="urn:microsoft.com/office/officeart/2005/8/layout/list1"/>
    <dgm:cxn modelId="{BAE24486-8E2A-4359-94C2-10C8FA077C40}" type="presParOf" srcId="{0A72F4BC-C98B-4571-BB84-A52404AA08CE}" destId="{9AD18D0A-20E6-4119-99D8-9A277C097651}" srcOrd="4" destOrd="0" presId="urn:microsoft.com/office/officeart/2005/8/layout/list1"/>
    <dgm:cxn modelId="{06DA1D2E-6976-4A8C-9BC7-1BFDC100AF10}" type="presParOf" srcId="{9AD18D0A-20E6-4119-99D8-9A277C097651}" destId="{FEE03CD1-4576-4128-A7D8-DEA654E01B50}" srcOrd="0" destOrd="0" presId="urn:microsoft.com/office/officeart/2005/8/layout/list1"/>
    <dgm:cxn modelId="{809766D5-03FE-4E41-9C43-57CEE7F38CD2}" type="presParOf" srcId="{9AD18D0A-20E6-4119-99D8-9A277C097651}" destId="{31DC48C3-70BB-4618-9424-54F4CA12B33E}" srcOrd="1" destOrd="0" presId="urn:microsoft.com/office/officeart/2005/8/layout/list1"/>
    <dgm:cxn modelId="{29B61241-B90B-4B23-AD62-FCA88C18AF56}" type="presParOf" srcId="{0A72F4BC-C98B-4571-BB84-A52404AA08CE}" destId="{9B69D1BA-3B54-426B-B1AC-7B312289E7DD}" srcOrd="5" destOrd="0" presId="urn:microsoft.com/office/officeart/2005/8/layout/list1"/>
    <dgm:cxn modelId="{B1DC7C87-53CB-44A8-A8A0-E953683DFA46}" type="presParOf" srcId="{0A72F4BC-C98B-4571-BB84-A52404AA08CE}" destId="{0DA70BA1-086A-4190-8D84-03D47366513A}" srcOrd="6" destOrd="0" presId="urn:microsoft.com/office/officeart/2005/8/layout/list1"/>
    <dgm:cxn modelId="{A16B8AED-A407-42DD-B082-D66C9A2C4216}" type="presParOf" srcId="{0A72F4BC-C98B-4571-BB84-A52404AA08CE}" destId="{08928AD4-66E5-4064-90AF-AF7CD8DC7FF0}" srcOrd="7" destOrd="0" presId="urn:microsoft.com/office/officeart/2005/8/layout/list1"/>
    <dgm:cxn modelId="{FEFDF233-DBDF-42FB-BF48-6DF606107197}" type="presParOf" srcId="{0A72F4BC-C98B-4571-BB84-A52404AA08CE}" destId="{8648097F-7D5E-47D5-995D-212089782304}" srcOrd="8" destOrd="0" presId="urn:microsoft.com/office/officeart/2005/8/layout/list1"/>
    <dgm:cxn modelId="{0ADF70C5-6794-4BE1-8C6A-205C99E3FD44}" type="presParOf" srcId="{8648097F-7D5E-47D5-995D-212089782304}" destId="{A40DC7A3-3B30-4E4A-8C5E-5EA2A94334E1}" srcOrd="0" destOrd="0" presId="urn:microsoft.com/office/officeart/2005/8/layout/list1"/>
    <dgm:cxn modelId="{ACE25ADB-032B-48E1-9987-599D65320B1C}" type="presParOf" srcId="{8648097F-7D5E-47D5-995D-212089782304}" destId="{A8A5D10E-4AF4-419A-9409-630EBBA14FD3}" srcOrd="1" destOrd="0" presId="urn:microsoft.com/office/officeart/2005/8/layout/list1"/>
    <dgm:cxn modelId="{4B241041-27EF-44B5-BBC5-941AE2D18DE7}" type="presParOf" srcId="{0A72F4BC-C98B-4571-BB84-A52404AA08CE}" destId="{D33C07A6-1A46-41FD-8D4C-5AAF26BA2C40}" srcOrd="9" destOrd="0" presId="urn:microsoft.com/office/officeart/2005/8/layout/list1"/>
    <dgm:cxn modelId="{4853BF12-C319-4CE3-82D5-2DB3BBF15981}" type="presParOf" srcId="{0A72F4BC-C98B-4571-BB84-A52404AA08CE}" destId="{67DB7A32-EFF6-4195-8BE0-F3820AE5EF6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10ADB5-1F4C-4EC9-BEC2-1DED353A97D2}" type="doc">
      <dgm:prSet loTypeId="urn:microsoft.com/office/officeart/2005/8/layout/lProcess3" loCatId="process" qsTypeId="urn:microsoft.com/office/officeart/2005/8/quickstyle/simple5" qsCatId="simple" csTypeId="urn:microsoft.com/office/officeart/2005/8/colors/colorful4" csCatId="colorful"/>
      <dgm:spPr/>
      <dgm:t>
        <a:bodyPr/>
        <a:lstStyle/>
        <a:p>
          <a:endParaRPr lang="ms-MY"/>
        </a:p>
      </dgm:t>
    </dgm:pt>
    <dgm:pt modelId="{320D5199-ED65-46ED-A1E9-E0CFC01BF091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Kelas Kokurikulum</a:t>
          </a:r>
          <a:endParaRPr lang="ms-MY">
            <a:solidFill>
              <a:schemeClr val="tx1"/>
            </a:solidFill>
          </a:endParaRPr>
        </a:p>
      </dgm:t>
    </dgm:pt>
    <dgm:pt modelId="{AB0A24B0-9949-4FFC-B853-3CECD4CA9F42}" type="parTrans" cxnId="{EFCCF1A0-1E95-4A0F-A00B-D147749CA7B3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4873C18C-301D-42A0-82A1-D64DBC891406}" type="sibTrans" cxnId="{EFCCF1A0-1E95-4A0F-A00B-D147749CA7B3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C5C61CB7-DB97-432D-88DE-716558101955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Kehadiran Kelas</a:t>
          </a:r>
          <a:endParaRPr lang="ms-MY">
            <a:solidFill>
              <a:schemeClr val="tx1"/>
            </a:solidFill>
          </a:endParaRPr>
        </a:p>
      </dgm:t>
    </dgm:pt>
    <dgm:pt modelId="{BAE2490A-5F77-4C39-BAB3-3F0EF7D4CBDA}" type="parTrans" cxnId="{1F21627B-5BA6-4DAF-A267-40112231BFB8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CD108BDC-ED9A-4BC2-98BB-34F785269B7F}" type="sibTrans" cxnId="{1F21627B-5BA6-4DAF-A267-40112231BFB8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907B8362-395D-4350-90DF-FDB662AF04A9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Notis Amaran</a:t>
          </a:r>
          <a:endParaRPr lang="ms-MY">
            <a:solidFill>
              <a:schemeClr val="tx1"/>
            </a:solidFill>
          </a:endParaRPr>
        </a:p>
      </dgm:t>
    </dgm:pt>
    <dgm:pt modelId="{7CAB7FD5-672A-41BC-A801-8EDF6525E1AC}" type="parTrans" cxnId="{A5F022D8-AE9A-4AEC-8C35-195C6BE893FE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1316C688-09AC-49A3-8F3C-A6BFD3F2B946}" type="sibTrans" cxnId="{A5F022D8-AE9A-4AEC-8C35-195C6BE893FE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CBCDB6F2-69DC-42AF-B60B-E87D19AD0EA0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10% tidak hadir</a:t>
          </a:r>
          <a:endParaRPr lang="ms-MY">
            <a:solidFill>
              <a:schemeClr val="tx1"/>
            </a:solidFill>
          </a:endParaRPr>
        </a:p>
      </dgm:t>
    </dgm:pt>
    <dgm:pt modelId="{6244655B-A246-419F-8193-40D8DE2138E1}" type="parTrans" cxnId="{36B5ADFA-5E96-4DC3-B4A1-818BF465C071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A3C4019C-1B7F-41C9-B003-82B17ED0A2B7}" type="sibTrans" cxnId="{36B5ADFA-5E96-4DC3-B4A1-818BF465C071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46A40888-EDE8-4CB8-A4D9-B25A17F2BB17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Notis Gagal melengkapkan Kokurikulum</a:t>
          </a:r>
          <a:endParaRPr lang="ms-MY">
            <a:solidFill>
              <a:schemeClr val="tx1"/>
            </a:solidFill>
          </a:endParaRPr>
        </a:p>
      </dgm:t>
    </dgm:pt>
    <dgm:pt modelId="{3B673806-7978-42CA-8C55-7CB93F073940}" type="parTrans" cxnId="{F6E9C503-F733-4895-A522-99366BBC27E3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9C50BC99-4109-4102-A4E0-FDB123A24D78}" type="sibTrans" cxnId="{F6E9C503-F733-4895-A522-99366BBC27E3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04C4B1ED-2626-4641-8A8A-870E5F6DC87D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20% tidak hadir</a:t>
          </a:r>
          <a:endParaRPr lang="ms-MY">
            <a:solidFill>
              <a:schemeClr val="tx1"/>
            </a:solidFill>
          </a:endParaRPr>
        </a:p>
      </dgm:t>
    </dgm:pt>
    <dgm:pt modelId="{60829149-1770-43F1-9EFE-E30EFF8742C4}" type="parTrans" cxnId="{1E992C39-7694-4434-972A-B84158EE17DC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7085B5C5-9693-4D43-AD6B-D9CCEF61B5C6}" type="sibTrans" cxnId="{1E992C39-7694-4434-972A-B84158EE17DC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0E911E6D-5F9D-435B-B50E-345EDC2A7F1B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Gagal</a:t>
          </a:r>
          <a:endParaRPr lang="ms-MY">
            <a:solidFill>
              <a:schemeClr val="tx1"/>
            </a:solidFill>
          </a:endParaRPr>
        </a:p>
      </dgm:t>
    </dgm:pt>
    <dgm:pt modelId="{6EE8ECC7-BBB5-405F-9D89-2C163CDEAD99}" type="parTrans" cxnId="{12D4DD76-42FC-4B4E-9F32-8E5181A997FC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C02D1F3C-355C-4007-A942-4A99E89A38F0}" type="sibTrans" cxnId="{12D4DD76-42FC-4B4E-9F32-8E5181A997FC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BAFB7AB0-11A3-4E9E-9A2C-EB96B5C4D0B6}">
      <dgm:prSet/>
      <dgm:spPr/>
      <dgm:t>
        <a:bodyPr/>
        <a:lstStyle/>
        <a:p>
          <a:r>
            <a:rPr lang="en-GB">
              <a:solidFill>
                <a:schemeClr val="tx1"/>
              </a:solidFill>
            </a:rPr>
            <a:t>Ulang Kokurikulum</a:t>
          </a:r>
          <a:endParaRPr lang="ms-MY">
            <a:solidFill>
              <a:schemeClr val="tx1"/>
            </a:solidFill>
          </a:endParaRPr>
        </a:p>
      </dgm:t>
    </dgm:pt>
    <dgm:pt modelId="{8B91B8F7-C5C3-4CCB-A28E-1E7513EC84E3}" type="parTrans" cxnId="{47CB7A32-76F7-451E-A2CD-AC2CF336789E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86A5B4E3-6388-4D83-8325-94758927522B}" type="sibTrans" cxnId="{47CB7A32-76F7-451E-A2CD-AC2CF336789E}">
      <dgm:prSet/>
      <dgm:spPr/>
      <dgm:t>
        <a:bodyPr/>
        <a:lstStyle/>
        <a:p>
          <a:endParaRPr lang="ms-MY">
            <a:solidFill>
              <a:schemeClr val="tx1"/>
            </a:solidFill>
          </a:endParaRPr>
        </a:p>
      </dgm:t>
    </dgm:pt>
    <dgm:pt modelId="{C1624AA8-D22F-4F12-BF6B-1082C235D6C1}" type="pres">
      <dgm:prSet presAssocID="{BF10ADB5-1F4C-4EC9-BEC2-1DED353A97D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923F5F6-B5C9-497C-9E7D-F530C3369C73}" type="pres">
      <dgm:prSet presAssocID="{320D5199-ED65-46ED-A1E9-E0CFC01BF091}" presName="horFlow" presStyleCnt="0"/>
      <dgm:spPr/>
    </dgm:pt>
    <dgm:pt modelId="{E74272B6-B543-4F08-86D3-85F11E50A129}" type="pres">
      <dgm:prSet presAssocID="{320D5199-ED65-46ED-A1E9-E0CFC01BF091}" presName="bigChev" presStyleLbl="node1" presStyleIdx="0" presStyleCnt="4"/>
      <dgm:spPr/>
    </dgm:pt>
    <dgm:pt modelId="{DF7F43EF-0328-4679-A3A8-2AD16944DF3C}" type="pres">
      <dgm:prSet presAssocID="{BAE2490A-5F77-4C39-BAB3-3F0EF7D4CBDA}" presName="parTrans" presStyleCnt="0"/>
      <dgm:spPr/>
    </dgm:pt>
    <dgm:pt modelId="{06482D21-226A-4A04-9B73-138D91C3B92B}" type="pres">
      <dgm:prSet presAssocID="{C5C61CB7-DB97-432D-88DE-716558101955}" presName="node" presStyleLbl="alignAccFollowNode1" presStyleIdx="0" presStyleCnt="4">
        <dgm:presLayoutVars>
          <dgm:bulletEnabled val="1"/>
        </dgm:presLayoutVars>
      </dgm:prSet>
      <dgm:spPr/>
    </dgm:pt>
    <dgm:pt modelId="{438A642E-4712-4A59-A6BE-B636504D076A}" type="pres">
      <dgm:prSet presAssocID="{320D5199-ED65-46ED-A1E9-E0CFC01BF091}" presName="vSp" presStyleCnt="0"/>
      <dgm:spPr/>
    </dgm:pt>
    <dgm:pt modelId="{87B54E0F-7EAF-47D2-B93B-225F399E0A89}" type="pres">
      <dgm:prSet presAssocID="{907B8362-395D-4350-90DF-FDB662AF04A9}" presName="horFlow" presStyleCnt="0"/>
      <dgm:spPr/>
    </dgm:pt>
    <dgm:pt modelId="{EAC917C8-609A-425D-B059-5C4BEEC5B51E}" type="pres">
      <dgm:prSet presAssocID="{907B8362-395D-4350-90DF-FDB662AF04A9}" presName="bigChev" presStyleLbl="node1" presStyleIdx="1" presStyleCnt="4"/>
      <dgm:spPr/>
    </dgm:pt>
    <dgm:pt modelId="{2BEF7602-C474-4808-837D-AA9F788DAA1E}" type="pres">
      <dgm:prSet presAssocID="{6244655B-A246-419F-8193-40D8DE2138E1}" presName="parTrans" presStyleCnt="0"/>
      <dgm:spPr/>
    </dgm:pt>
    <dgm:pt modelId="{5BC07FE1-6A40-4C76-AABD-35A0D4D04BBB}" type="pres">
      <dgm:prSet presAssocID="{CBCDB6F2-69DC-42AF-B60B-E87D19AD0EA0}" presName="node" presStyleLbl="alignAccFollowNode1" presStyleIdx="1" presStyleCnt="4">
        <dgm:presLayoutVars>
          <dgm:bulletEnabled val="1"/>
        </dgm:presLayoutVars>
      </dgm:prSet>
      <dgm:spPr/>
    </dgm:pt>
    <dgm:pt modelId="{02B4A567-3781-4920-A08D-E0B94EF424B1}" type="pres">
      <dgm:prSet presAssocID="{907B8362-395D-4350-90DF-FDB662AF04A9}" presName="vSp" presStyleCnt="0"/>
      <dgm:spPr/>
    </dgm:pt>
    <dgm:pt modelId="{FD557D94-CC1F-4592-9351-6112F295A025}" type="pres">
      <dgm:prSet presAssocID="{46A40888-EDE8-4CB8-A4D9-B25A17F2BB17}" presName="horFlow" presStyleCnt="0"/>
      <dgm:spPr/>
    </dgm:pt>
    <dgm:pt modelId="{30096187-071C-455F-A669-9797B467A041}" type="pres">
      <dgm:prSet presAssocID="{46A40888-EDE8-4CB8-A4D9-B25A17F2BB17}" presName="bigChev" presStyleLbl="node1" presStyleIdx="2" presStyleCnt="4"/>
      <dgm:spPr/>
    </dgm:pt>
    <dgm:pt modelId="{DA7287BE-4537-4FB5-AAA2-B05623575285}" type="pres">
      <dgm:prSet presAssocID="{60829149-1770-43F1-9EFE-E30EFF8742C4}" presName="parTrans" presStyleCnt="0"/>
      <dgm:spPr/>
    </dgm:pt>
    <dgm:pt modelId="{D93C7DAF-01FA-4BC3-935E-4CC3B27D78AF}" type="pres">
      <dgm:prSet presAssocID="{04C4B1ED-2626-4641-8A8A-870E5F6DC87D}" presName="node" presStyleLbl="alignAccFollowNode1" presStyleIdx="2" presStyleCnt="4">
        <dgm:presLayoutVars>
          <dgm:bulletEnabled val="1"/>
        </dgm:presLayoutVars>
      </dgm:prSet>
      <dgm:spPr/>
    </dgm:pt>
    <dgm:pt modelId="{D4275D9D-78A4-43B5-8590-F315E4531959}" type="pres">
      <dgm:prSet presAssocID="{46A40888-EDE8-4CB8-A4D9-B25A17F2BB17}" presName="vSp" presStyleCnt="0"/>
      <dgm:spPr/>
    </dgm:pt>
    <dgm:pt modelId="{22D97860-51E5-44E8-B394-5EB7F25FDC33}" type="pres">
      <dgm:prSet presAssocID="{0E911E6D-5F9D-435B-B50E-345EDC2A7F1B}" presName="horFlow" presStyleCnt="0"/>
      <dgm:spPr/>
    </dgm:pt>
    <dgm:pt modelId="{879B6E23-5861-426F-B4F0-CC470FB9A61C}" type="pres">
      <dgm:prSet presAssocID="{0E911E6D-5F9D-435B-B50E-345EDC2A7F1B}" presName="bigChev" presStyleLbl="node1" presStyleIdx="3" presStyleCnt="4"/>
      <dgm:spPr/>
    </dgm:pt>
    <dgm:pt modelId="{5BF24BDA-C5A2-4E0E-AE10-9C9EA18571B0}" type="pres">
      <dgm:prSet presAssocID="{8B91B8F7-C5C3-4CCB-A28E-1E7513EC84E3}" presName="parTrans" presStyleCnt="0"/>
      <dgm:spPr/>
    </dgm:pt>
    <dgm:pt modelId="{89FB168E-4619-4ECF-A0DD-986767BE1A2D}" type="pres">
      <dgm:prSet presAssocID="{BAFB7AB0-11A3-4E9E-9A2C-EB96B5C4D0B6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F6E9C503-F733-4895-A522-99366BBC27E3}" srcId="{BF10ADB5-1F4C-4EC9-BEC2-1DED353A97D2}" destId="{46A40888-EDE8-4CB8-A4D9-B25A17F2BB17}" srcOrd="2" destOrd="0" parTransId="{3B673806-7978-42CA-8C55-7CB93F073940}" sibTransId="{9C50BC99-4109-4102-A4E0-FDB123A24D78}"/>
    <dgm:cxn modelId="{8BAE1406-3F12-4B35-9881-610B636F2239}" type="presOf" srcId="{04C4B1ED-2626-4641-8A8A-870E5F6DC87D}" destId="{D93C7DAF-01FA-4BC3-935E-4CC3B27D78AF}" srcOrd="0" destOrd="0" presId="urn:microsoft.com/office/officeart/2005/8/layout/lProcess3"/>
    <dgm:cxn modelId="{47CB7A32-76F7-451E-A2CD-AC2CF336789E}" srcId="{0E911E6D-5F9D-435B-B50E-345EDC2A7F1B}" destId="{BAFB7AB0-11A3-4E9E-9A2C-EB96B5C4D0B6}" srcOrd="0" destOrd="0" parTransId="{8B91B8F7-C5C3-4CCB-A28E-1E7513EC84E3}" sibTransId="{86A5B4E3-6388-4D83-8325-94758927522B}"/>
    <dgm:cxn modelId="{1E992C39-7694-4434-972A-B84158EE17DC}" srcId="{46A40888-EDE8-4CB8-A4D9-B25A17F2BB17}" destId="{04C4B1ED-2626-4641-8A8A-870E5F6DC87D}" srcOrd="0" destOrd="0" parTransId="{60829149-1770-43F1-9EFE-E30EFF8742C4}" sibTransId="{7085B5C5-9693-4D43-AD6B-D9CCEF61B5C6}"/>
    <dgm:cxn modelId="{AD1C545F-752E-48A5-BB7E-026DAE3B8190}" type="presOf" srcId="{907B8362-395D-4350-90DF-FDB662AF04A9}" destId="{EAC917C8-609A-425D-B059-5C4BEEC5B51E}" srcOrd="0" destOrd="0" presId="urn:microsoft.com/office/officeart/2005/8/layout/lProcess3"/>
    <dgm:cxn modelId="{BA01A260-0BB4-47BE-9960-C9545E19FBDD}" type="presOf" srcId="{CBCDB6F2-69DC-42AF-B60B-E87D19AD0EA0}" destId="{5BC07FE1-6A40-4C76-AABD-35A0D4D04BBB}" srcOrd="0" destOrd="0" presId="urn:microsoft.com/office/officeart/2005/8/layout/lProcess3"/>
    <dgm:cxn modelId="{12D4DD76-42FC-4B4E-9F32-8E5181A997FC}" srcId="{BF10ADB5-1F4C-4EC9-BEC2-1DED353A97D2}" destId="{0E911E6D-5F9D-435B-B50E-345EDC2A7F1B}" srcOrd="3" destOrd="0" parTransId="{6EE8ECC7-BBB5-405F-9D89-2C163CDEAD99}" sibTransId="{C02D1F3C-355C-4007-A942-4A99E89A38F0}"/>
    <dgm:cxn modelId="{97ED0D7A-2F1B-48B7-ADFE-46834EFD711E}" type="presOf" srcId="{C5C61CB7-DB97-432D-88DE-716558101955}" destId="{06482D21-226A-4A04-9B73-138D91C3B92B}" srcOrd="0" destOrd="0" presId="urn:microsoft.com/office/officeart/2005/8/layout/lProcess3"/>
    <dgm:cxn modelId="{1F21627B-5BA6-4DAF-A267-40112231BFB8}" srcId="{320D5199-ED65-46ED-A1E9-E0CFC01BF091}" destId="{C5C61CB7-DB97-432D-88DE-716558101955}" srcOrd="0" destOrd="0" parTransId="{BAE2490A-5F77-4C39-BAB3-3F0EF7D4CBDA}" sibTransId="{CD108BDC-ED9A-4BC2-98BB-34F785269B7F}"/>
    <dgm:cxn modelId="{96F2B07B-E4C6-4F65-8736-F5FE53D381E0}" type="presOf" srcId="{46A40888-EDE8-4CB8-A4D9-B25A17F2BB17}" destId="{30096187-071C-455F-A669-9797B467A041}" srcOrd="0" destOrd="0" presId="urn:microsoft.com/office/officeart/2005/8/layout/lProcess3"/>
    <dgm:cxn modelId="{EFCCF1A0-1E95-4A0F-A00B-D147749CA7B3}" srcId="{BF10ADB5-1F4C-4EC9-BEC2-1DED353A97D2}" destId="{320D5199-ED65-46ED-A1E9-E0CFC01BF091}" srcOrd="0" destOrd="0" parTransId="{AB0A24B0-9949-4FFC-B853-3CECD4CA9F42}" sibTransId="{4873C18C-301D-42A0-82A1-D64DBC891406}"/>
    <dgm:cxn modelId="{29D9DFBF-62B2-45DA-9893-F20E69AFB1A3}" type="presOf" srcId="{BAFB7AB0-11A3-4E9E-9A2C-EB96B5C4D0B6}" destId="{89FB168E-4619-4ECF-A0DD-986767BE1A2D}" srcOrd="0" destOrd="0" presId="urn:microsoft.com/office/officeart/2005/8/layout/lProcess3"/>
    <dgm:cxn modelId="{6705F9D4-307B-452F-95D3-7ED0A0CDF633}" type="presOf" srcId="{320D5199-ED65-46ED-A1E9-E0CFC01BF091}" destId="{E74272B6-B543-4F08-86D3-85F11E50A129}" srcOrd="0" destOrd="0" presId="urn:microsoft.com/office/officeart/2005/8/layout/lProcess3"/>
    <dgm:cxn modelId="{A5F022D8-AE9A-4AEC-8C35-195C6BE893FE}" srcId="{BF10ADB5-1F4C-4EC9-BEC2-1DED353A97D2}" destId="{907B8362-395D-4350-90DF-FDB662AF04A9}" srcOrd="1" destOrd="0" parTransId="{7CAB7FD5-672A-41BC-A801-8EDF6525E1AC}" sibTransId="{1316C688-09AC-49A3-8F3C-A6BFD3F2B946}"/>
    <dgm:cxn modelId="{D8E2BCE4-1C6D-4BC5-AD0B-7C0C8ED31D0D}" type="presOf" srcId="{BF10ADB5-1F4C-4EC9-BEC2-1DED353A97D2}" destId="{C1624AA8-D22F-4F12-BF6B-1082C235D6C1}" srcOrd="0" destOrd="0" presId="urn:microsoft.com/office/officeart/2005/8/layout/lProcess3"/>
    <dgm:cxn modelId="{E8C9C9F8-8978-4012-A68B-1EDE6CE5BE17}" type="presOf" srcId="{0E911E6D-5F9D-435B-B50E-345EDC2A7F1B}" destId="{879B6E23-5861-426F-B4F0-CC470FB9A61C}" srcOrd="0" destOrd="0" presId="urn:microsoft.com/office/officeart/2005/8/layout/lProcess3"/>
    <dgm:cxn modelId="{36B5ADFA-5E96-4DC3-B4A1-818BF465C071}" srcId="{907B8362-395D-4350-90DF-FDB662AF04A9}" destId="{CBCDB6F2-69DC-42AF-B60B-E87D19AD0EA0}" srcOrd="0" destOrd="0" parTransId="{6244655B-A246-419F-8193-40D8DE2138E1}" sibTransId="{A3C4019C-1B7F-41C9-B003-82B17ED0A2B7}"/>
    <dgm:cxn modelId="{E5A0D4CC-9387-43C4-8DB1-1EA1C345B193}" type="presParOf" srcId="{C1624AA8-D22F-4F12-BF6B-1082C235D6C1}" destId="{7923F5F6-B5C9-497C-9E7D-F530C3369C73}" srcOrd="0" destOrd="0" presId="urn:microsoft.com/office/officeart/2005/8/layout/lProcess3"/>
    <dgm:cxn modelId="{B3B7EBC7-6C41-41FF-A007-D780CA295A81}" type="presParOf" srcId="{7923F5F6-B5C9-497C-9E7D-F530C3369C73}" destId="{E74272B6-B543-4F08-86D3-85F11E50A129}" srcOrd="0" destOrd="0" presId="urn:microsoft.com/office/officeart/2005/8/layout/lProcess3"/>
    <dgm:cxn modelId="{969268C8-3C33-4880-BE88-395E4AB3ACF8}" type="presParOf" srcId="{7923F5F6-B5C9-497C-9E7D-F530C3369C73}" destId="{DF7F43EF-0328-4679-A3A8-2AD16944DF3C}" srcOrd="1" destOrd="0" presId="urn:microsoft.com/office/officeart/2005/8/layout/lProcess3"/>
    <dgm:cxn modelId="{DE9FE7D5-297F-4A29-81D4-5C3F406CB143}" type="presParOf" srcId="{7923F5F6-B5C9-497C-9E7D-F530C3369C73}" destId="{06482D21-226A-4A04-9B73-138D91C3B92B}" srcOrd="2" destOrd="0" presId="urn:microsoft.com/office/officeart/2005/8/layout/lProcess3"/>
    <dgm:cxn modelId="{9C677C19-257A-4E75-BBEF-024061CDC6DA}" type="presParOf" srcId="{C1624AA8-D22F-4F12-BF6B-1082C235D6C1}" destId="{438A642E-4712-4A59-A6BE-B636504D076A}" srcOrd="1" destOrd="0" presId="urn:microsoft.com/office/officeart/2005/8/layout/lProcess3"/>
    <dgm:cxn modelId="{51E32BA4-F626-42F0-924D-2500B2632BA4}" type="presParOf" srcId="{C1624AA8-D22F-4F12-BF6B-1082C235D6C1}" destId="{87B54E0F-7EAF-47D2-B93B-225F399E0A89}" srcOrd="2" destOrd="0" presId="urn:microsoft.com/office/officeart/2005/8/layout/lProcess3"/>
    <dgm:cxn modelId="{86CB365D-32F8-47FF-9EF6-28AFC3760F93}" type="presParOf" srcId="{87B54E0F-7EAF-47D2-B93B-225F399E0A89}" destId="{EAC917C8-609A-425D-B059-5C4BEEC5B51E}" srcOrd="0" destOrd="0" presId="urn:microsoft.com/office/officeart/2005/8/layout/lProcess3"/>
    <dgm:cxn modelId="{636B9AB9-F072-4432-9961-2D876DD9EC15}" type="presParOf" srcId="{87B54E0F-7EAF-47D2-B93B-225F399E0A89}" destId="{2BEF7602-C474-4808-837D-AA9F788DAA1E}" srcOrd="1" destOrd="0" presId="urn:microsoft.com/office/officeart/2005/8/layout/lProcess3"/>
    <dgm:cxn modelId="{0753651F-92FA-4E66-9442-F25D00429C71}" type="presParOf" srcId="{87B54E0F-7EAF-47D2-B93B-225F399E0A89}" destId="{5BC07FE1-6A40-4C76-AABD-35A0D4D04BBB}" srcOrd="2" destOrd="0" presId="urn:microsoft.com/office/officeart/2005/8/layout/lProcess3"/>
    <dgm:cxn modelId="{C2A1EC4C-99E6-4FC8-8022-933995AED2E2}" type="presParOf" srcId="{C1624AA8-D22F-4F12-BF6B-1082C235D6C1}" destId="{02B4A567-3781-4920-A08D-E0B94EF424B1}" srcOrd="3" destOrd="0" presId="urn:microsoft.com/office/officeart/2005/8/layout/lProcess3"/>
    <dgm:cxn modelId="{0675F27A-7B98-4EA2-93A8-31264B9862D5}" type="presParOf" srcId="{C1624AA8-D22F-4F12-BF6B-1082C235D6C1}" destId="{FD557D94-CC1F-4592-9351-6112F295A025}" srcOrd="4" destOrd="0" presId="urn:microsoft.com/office/officeart/2005/8/layout/lProcess3"/>
    <dgm:cxn modelId="{6350AED3-FD77-40DB-819B-63588028D07A}" type="presParOf" srcId="{FD557D94-CC1F-4592-9351-6112F295A025}" destId="{30096187-071C-455F-A669-9797B467A041}" srcOrd="0" destOrd="0" presId="urn:microsoft.com/office/officeart/2005/8/layout/lProcess3"/>
    <dgm:cxn modelId="{BD497034-3F11-4566-B6F2-9AA3403A6309}" type="presParOf" srcId="{FD557D94-CC1F-4592-9351-6112F295A025}" destId="{DA7287BE-4537-4FB5-AAA2-B05623575285}" srcOrd="1" destOrd="0" presId="urn:microsoft.com/office/officeart/2005/8/layout/lProcess3"/>
    <dgm:cxn modelId="{75D64CE8-0780-4B6F-9BE5-E8E025EAEB3A}" type="presParOf" srcId="{FD557D94-CC1F-4592-9351-6112F295A025}" destId="{D93C7DAF-01FA-4BC3-935E-4CC3B27D78AF}" srcOrd="2" destOrd="0" presId="urn:microsoft.com/office/officeart/2005/8/layout/lProcess3"/>
    <dgm:cxn modelId="{53F181D8-6B38-4061-84BD-8AC15E12FEED}" type="presParOf" srcId="{C1624AA8-D22F-4F12-BF6B-1082C235D6C1}" destId="{D4275D9D-78A4-43B5-8590-F315E4531959}" srcOrd="5" destOrd="0" presId="urn:microsoft.com/office/officeart/2005/8/layout/lProcess3"/>
    <dgm:cxn modelId="{24EA939F-E0F3-4D88-A05E-0D460167D414}" type="presParOf" srcId="{C1624AA8-D22F-4F12-BF6B-1082C235D6C1}" destId="{22D97860-51E5-44E8-B394-5EB7F25FDC33}" srcOrd="6" destOrd="0" presId="urn:microsoft.com/office/officeart/2005/8/layout/lProcess3"/>
    <dgm:cxn modelId="{877A3EBC-1CDB-40BD-91E6-3CEF43566836}" type="presParOf" srcId="{22D97860-51E5-44E8-B394-5EB7F25FDC33}" destId="{879B6E23-5861-426F-B4F0-CC470FB9A61C}" srcOrd="0" destOrd="0" presId="urn:microsoft.com/office/officeart/2005/8/layout/lProcess3"/>
    <dgm:cxn modelId="{B6AC1136-C3BB-4047-AFBA-59C9F484EC80}" type="presParOf" srcId="{22D97860-51E5-44E8-B394-5EB7F25FDC33}" destId="{5BF24BDA-C5A2-4E0E-AE10-9C9EA18571B0}" srcOrd="1" destOrd="0" presId="urn:microsoft.com/office/officeart/2005/8/layout/lProcess3"/>
    <dgm:cxn modelId="{D467BE53-5010-4D5E-B2F3-66456451CFBF}" type="presParOf" srcId="{22D97860-51E5-44E8-B394-5EB7F25FDC33}" destId="{89FB168E-4619-4ECF-A0DD-986767BE1A2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54DBFF-6B9F-4C0E-A36A-D04BF0F768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1EE6179-1A23-40CA-AC9A-4DFB599C904D}">
      <dgm:prSet/>
      <dgm:spPr/>
      <dgm:t>
        <a:bodyPr/>
        <a:lstStyle/>
        <a:p>
          <a:r>
            <a:rPr lang="en-GB"/>
            <a:t>Setiap pelajar kokurikulum WAJIB HADIR.</a:t>
          </a:r>
          <a:endParaRPr lang="en-US"/>
        </a:p>
      </dgm:t>
    </dgm:pt>
    <dgm:pt modelId="{405C0F1B-9DD6-42E1-8C63-8FA93F89CF5B}" type="parTrans" cxnId="{79B83793-6077-4219-B45F-270A98DCAB95}">
      <dgm:prSet/>
      <dgm:spPr/>
      <dgm:t>
        <a:bodyPr/>
        <a:lstStyle/>
        <a:p>
          <a:endParaRPr lang="en-US"/>
        </a:p>
      </dgm:t>
    </dgm:pt>
    <dgm:pt modelId="{44E08338-6135-49FC-B8CB-A3DD5CE82CDF}" type="sibTrans" cxnId="{79B83793-6077-4219-B45F-270A98DCAB95}">
      <dgm:prSet/>
      <dgm:spPr/>
      <dgm:t>
        <a:bodyPr/>
        <a:lstStyle/>
        <a:p>
          <a:endParaRPr lang="en-US"/>
        </a:p>
      </dgm:t>
    </dgm:pt>
    <dgm:pt modelId="{E1BB1CCE-331F-4B6C-9A78-8ECD2309569A}">
      <dgm:prSet/>
      <dgm:spPr/>
      <dgm:t>
        <a:bodyPr/>
        <a:lstStyle/>
        <a:p>
          <a:r>
            <a:rPr lang="en-GB"/>
            <a:t>Projek Akhir = Penilaian Akhir / Peperiksaan Akhir</a:t>
          </a:r>
          <a:endParaRPr lang="en-US"/>
        </a:p>
      </dgm:t>
    </dgm:pt>
    <dgm:pt modelId="{53A6B3AD-211B-4560-B2A4-AD0F0344E4D1}" type="parTrans" cxnId="{9B61F3C0-DFD9-4587-B938-68E69CAC3324}">
      <dgm:prSet/>
      <dgm:spPr/>
      <dgm:t>
        <a:bodyPr/>
        <a:lstStyle/>
        <a:p>
          <a:endParaRPr lang="en-US"/>
        </a:p>
      </dgm:t>
    </dgm:pt>
    <dgm:pt modelId="{9DD20E0C-F775-4FDE-943D-120661A63CD0}" type="sibTrans" cxnId="{9B61F3C0-DFD9-4587-B938-68E69CAC3324}">
      <dgm:prSet/>
      <dgm:spPr/>
      <dgm:t>
        <a:bodyPr/>
        <a:lstStyle/>
        <a:p>
          <a:endParaRPr lang="en-US"/>
        </a:p>
      </dgm:t>
    </dgm:pt>
    <dgm:pt modelId="{D5665321-EA78-4119-A389-311721BBD525}">
      <dgm:prSet/>
      <dgm:spPr/>
      <dgm:t>
        <a:bodyPr/>
        <a:lstStyle/>
        <a:p>
          <a:r>
            <a:rPr lang="en-GB"/>
            <a:t>Jika bertembung dengan program fakulti atau program lain, pelajar kokurikulum WAJIB mendahulukan projek akhir kelas kokurikulum.</a:t>
          </a:r>
          <a:endParaRPr lang="en-US"/>
        </a:p>
      </dgm:t>
    </dgm:pt>
    <dgm:pt modelId="{9B1504A0-6534-4AC5-957B-3FC5D876F146}" type="parTrans" cxnId="{E4AEE21A-D6AF-485A-B89F-5CBF01EC75A7}">
      <dgm:prSet/>
      <dgm:spPr/>
      <dgm:t>
        <a:bodyPr/>
        <a:lstStyle/>
        <a:p>
          <a:endParaRPr lang="en-US"/>
        </a:p>
      </dgm:t>
    </dgm:pt>
    <dgm:pt modelId="{8A16B1C4-35AB-4A25-A753-92FD5FE37BA8}" type="sibTrans" cxnId="{E4AEE21A-D6AF-485A-B89F-5CBF01EC75A7}">
      <dgm:prSet/>
      <dgm:spPr/>
      <dgm:t>
        <a:bodyPr/>
        <a:lstStyle/>
        <a:p>
          <a:endParaRPr lang="en-US"/>
        </a:p>
      </dgm:t>
    </dgm:pt>
    <dgm:pt modelId="{C596FE99-8850-4170-B950-90D552EC953E}">
      <dgm:prSet/>
      <dgm:spPr/>
      <dgm:t>
        <a:bodyPr/>
        <a:lstStyle/>
        <a:p>
          <a:r>
            <a:rPr lang="en-GB"/>
            <a:t>Kegagalan menghadiri projek akhir boleh mengakibatkan pelajar GAGAL dalam subjek kokurikulum.</a:t>
          </a:r>
          <a:endParaRPr lang="en-US"/>
        </a:p>
      </dgm:t>
    </dgm:pt>
    <dgm:pt modelId="{45970802-466B-4E49-B5ED-BE07DF70F086}" type="parTrans" cxnId="{2D451DB6-9E13-4F6C-AF2B-D6647522D37C}">
      <dgm:prSet/>
      <dgm:spPr/>
      <dgm:t>
        <a:bodyPr/>
        <a:lstStyle/>
        <a:p>
          <a:endParaRPr lang="en-US"/>
        </a:p>
      </dgm:t>
    </dgm:pt>
    <dgm:pt modelId="{1EEF7294-8754-449E-ADD4-BA252997F944}" type="sibTrans" cxnId="{2D451DB6-9E13-4F6C-AF2B-D6647522D37C}">
      <dgm:prSet/>
      <dgm:spPr/>
      <dgm:t>
        <a:bodyPr/>
        <a:lstStyle/>
        <a:p>
          <a:endParaRPr lang="en-US"/>
        </a:p>
      </dgm:t>
    </dgm:pt>
    <dgm:pt modelId="{0B2FBB2C-6755-47DD-869C-F22C45DE76BF}" type="pres">
      <dgm:prSet presAssocID="{5A54DBFF-6B9F-4C0E-A36A-D04BF0F768DD}" presName="linear" presStyleCnt="0">
        <dgm:presLayoutVars>
          <dgm:animLvl val="lvl"/>
          <dgm:resizeHandles val="exact"/>
        </dgm:presLayoutVars>
      </dgm:prSet>
      <dgm:spPr/>
    </dgm:pt>
    <dgm:pt modelId="{08884DA3-B084-4290-A41B-15998E7F773D}" type="pres">
      <dgm:prSet presAssocID="{F1EE6179-1A23-40CA-AC9A-4DFB599C904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33A182-1DC9-4C1A-B134-7F5CCF255B91}" type="pres">
      <dgm:prSet presAssocID="{44E08338-6135-49FC-B8CB-A3DD5CE82CDF}" presName="spacer" presStyleCnt="0"/>
      <dgm:spPr/>
    </dgm:pt>
    <dgm:pt modelId="{3F403D69-2419-4E21-8294-61EA0C8DAE40}" type="pres">
      <dgm:prSet presAssocID="{E1BB1CCE-331F-4B6C-9A78-8ECD2309569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8D96EA4-1565-4D99-BCF6-61AE74A3D373}" type="pres">
      <dgm:prSet presAssocID="{9DD20E0C-F775-4FDE-943D-120661A63CD0}" presName="spacer" presStyleCnt="0"/>
      <dgm:spPr/>
    </dgm:pt>
    <dgm:pt modelId="{F7077864-7881-4CBB-B97F-B741B41C9F34}" type="pres">
      <dgm:prSet presAssocID="{D5665321-EA78-4119-A389-311721BBD52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4EEA4AF-2CA0-41B6-B5CB-D8F7A0A6B87A}" type="pres">
      <dgm:prSet presAssocID="{8A16B1C4-35AB-4A25-A753-92FD5FE37BA8}" presName="spacer" presStyleCnt="0"/>
      <dgm:spPr/>
    </dgm:pt>
    <dgm:pt modelId="{5E5581CA-2288-465D-B4E2-CA18F9AEE966}" type="pres">
      <dgm:prSet presAssocID="{C596FE99-8850-4170-B950-90D552EC95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4AEE21A-D6AF-485A-B89F-5CBF01EC75A7}" srcId="{5A54DBFF-6B9F-4C0E-A36A-D04BF0F768DD}" destId="{D5665321-EA78-4119-A389-311721BBD525}" srcOrd="2" destOrd="0" parTransId="{9B1504A0-6534-4AC5-957B-3FC5D876F146}" sibTransId="{8A16B1C4-35AB-4A25-A753-92FD5FE37BA8}"/>
    <dgm:cxn modelId="{1FC0F733-1626-48E9-88A9-F0F61C8DD54D}" type="presOf" srcId="{F1EE6179-1A23-40CA-AC9A-4DFB599C904D}" destId="{08884DA3-B084-4290-A41B-15998E7F773D}" srcOrd="0" destOrd="0" presId="urn:microsoft.com/office/officeart/2005/8/layout/vList2"/>
    <dgm:cxn modelId="{42A4997B-3451-4222-AD56-BF2CB40DC6DB}" type="presOf" srcId="{D5665321-EA78-4119-A389-311721BBD525}" destId="{F7077864-7881-4CBB-B97F-B741B41C9F34}" srcOrd="0" destOrd="0" presId="urn:microsoft.com/office/officeart/2005/8/layout/vList2"/>
    <dgm:cxn modelId="{6AB4BD84-FF2E-4E1E-8DD8-8E32706142F2}" type="presOf" srcId="{C596FE99-8850-4170-B950-90D552EC953E}" destId="{5E5581CA-2288-465D-B4E2-CA18F9AEE966}" srcOrd="0" destOrd="0" presId="urn:microsoft.com/office/officeart/2005/8/layout/vList2"/>
    <dgm:cxn modelId="{79B83793-6077-4219-B45F-270A98DCAB95}" srcId="{5A54DBFF-6B9F-4C0E-A36A-D04BF0F768DD}" destId="{F1EE6179-1A23-40CA-AC9A-4DFB599C904D}" srcOrd="0" destOrd="0" parTransId="{405C0F1B-9DD6-42E1-8C63-8FA93F89CF5B}" sibTransId="{44E08338-6135-49FC-B8CB-A3DD5CE82CDF}"/>
    <dgm:cxn modelId="{27DA1E9D-F240-4A5C-B6C9-A9A95787965A}" type="presOf" srcId="{E1BB1CCE-331F-4B6C-9A78-8ECD2309569A}" destId="{3F403D69-2419-4E21-8294-61EA0C8DAE40}" srcOrd="0" destOrd="0" presId="urn:microsoft.com/office/officeart/2005/8/layout/vList2"/>
    <dgm:cxn modelId="{2D451DB6-9E13-4F6C-AF2B-D6647522D37C}" srcId="{5A54DBFF-6B9F-4C0E-A36A-D04BF0F768DD}" destId="{C596FE99-8850-4170-B950-90D552EC953E}" srcOrd="3" destOrd="0" parTransId="{45970802-466B-4E49-B5ED-BE07DF70F086}" sibTransId="{1EEF7294-8754-449E-ADD4-BA252997F944}"/>
    <dgm:cxn modelId="{9B61F3C0-DFD9-4587-B938-68E69CAC3324}" srcId="{5A54DBFF-6B9F-4C0E-A36A-D04BF0F768DD}" destId="{E1BB1CCE-331F-4B6C-9A78-8ECD2309569A}" srcOrd="1" destOrd="0" parTransId="{53A6B3AD-211B-4560-B2A4-AD0F0344E4D1}" sibTransId="{9DD20E0C-F775-4FDE-943D-120661A63CD0}"/>
    <dgm:cxn modelId="{68C134CB-0A13-4D84-BAE1-0C29EAD4DC87}" type="presOf" srcId="{5A54DBFF-6B9F-4C0E-A36A-D04BF0F768DD}" destId="{0B2FBB2C-6755-47DD-869C-F22C45DE76BF}" srcOrd="0" destOrd="0" presId="urn:microsoft.com/office/officeart/2005/8/layout/vList2"/>
    <dgm:cxn modelId="{91E494C8-C102-4BDE-BEF0-74B6713453F0}" type="presParOf" srcId="{0B2FBB2C-6755-47DD-869C-F22C45DE76BF}" destId="{08884DA3-B084-4290-A41B-15998E7F773D}" srcOrd="0" destOrd="0" presId="urn:microsoft.com/office/officeart/2005/8/layout/vList2"/>
    <dgm:cxn modelId="{43EA00D7-0E41-4903-9224-1FD4779192FF}" type="presParOf" srcId="{0B2FBB2C-6755-47DD-869C-F22C45DE76BF}" destId="{8933A182-1DC9-4C1A-B134-7F5CCF255B91}" srcOrd="1" destOrd="0" presId="urn:microsoft.com/office/officeart/2005/8/layout/vList2"/>
    <dgm:cxn modelId="{39C71B31-2FF2-461C-8BB0-F224608AB374}" type="presParOf" srcId="{0B2FBB2C-6755-47DD-869C-F22C45DE76BF}" destId="{3F403D69-2419-4E21-8294-61EA0C8DAE40}" srcOrd="2" destOrd="0" presId="urn:microsoft.com/office/officeart/2005/8/layout/vList2"/>
    <dgm:cxn modelId="{A9D97BEC-5BC5-4A17-918E-9B11C94FF737}" type="presParOf" srcId="{0B2FBB2C-6755-47DD-869C-F22C45DE76BF}" destId="{18D96EA4-1565-4D99-BCF6-61AE74A3D373}" srcOrd="3" destOrd="0" presId="urn:microsoft.com/office/officeart/2005/8/layout/vList2"/>
    <dgm:cxn modelId="{525A1B9F-2D7B-4221-92F0-6414DD9DD752}" type="presParOf" srcId="{0B2FBB2C-6755-47DD-869C-F22C45DE76BF}" destId="{F7077864-7881-4CBB-B97F-B741B41C9F34}" srcOrd="4" destOrd="0" presId="urn:microsoft.com/office/officeart/2005/8/layout/vList2"/>
    <dgm:cxn modelId="{F1CC355E-EF5E-447D-ACDE-FE99CFBA5EE7}" type="presParOf" srcId="{0B2FBB2C-6755-47DD-869C-F22C45DE76BF}" destId="{04EEA4AF-2CA0-41B6-B5CB-D8F7A0A6B87A}" srcOrd="5" destOrd="0" presId="urn:microsoft.com/office/officeart/2005/8/layout/vList2"/>
    <dgm:cxn modelId="{0E92FDFB-8F04-4AF6-A881-09330A2C65FD}" type="presParOf" srcId="{0B2FBB2C-6755-47DD-869C-F22C45DE76BF}" destId="{5E5581CA-2288-465D-B4E2-CA18F9AEE96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F7A65-E1B5-492C-92DE-533C1C14DDF7}">
      <dsp:nvSpPr>
        <dsp:cNvPr id="0" name=""/>
        <dsp:cNvSpPr/>
      </dsp:nvSpPr>
      <dsp:spPr>
        <a:xfrm>
          <a:off x="0" y="506502"/>
          <a:ext cx="6666833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04012" rIns="517420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Semester lepas</a:t>
          </a:r>
        </a:p>
      </dsp:txBody>
      <dsp:txXfrm>
        <a:off x="0" y="506502"/>
        <a:ext cx="6666833" cy="1233225"/>
      </dsp:txXfrm>
    </dsp:sp>
    <dsp:sp modelId="{12BBE987-47C3-4053-9990-C0F7933CA4D0}">
      <dsp:nvSpPr>
        <dsp:cNvPr id="0" name=""/>
        <dsp:cNvSpPr/>
      </dsp:nvSpPr>
      <dsp:spPr>
        <a:xfrm>
          <a:off x="333341" y="78462"/>
          <a:ext cx="4666783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Pra-daftar KKB</a:t>
          </a:r>
        </a:p>
      </dsp:txBody>
      <dsp:txXfrm>
        <a:off x="375131" y="120252"/>
        <a:ext cx="4583203" cy="772500"/>
      </dsp:txXfrm>
    </dsp:sp>
    <dsp:sp modelId="{0DA70BA1-086A-4190-8D84-03D47366513A}">
      <dsp:nvSpPr>
        <dsp:cNvPr id="0" name=""/>
        <dsp:cNvSpPr/>
      </dsp:nvSpPr>
      <dsp:spPr>
        <a:xfrm>
          <a:off x="0" y="2324367"/>
          <a:ext cx="6666833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04012" rIns="517420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s-MY" sz="2900" kern="1200"/>
            <a:t>Minggu 1 &amp; 2</a:t>
          </a:r>
          <a:endParaRPr lang="en-US" sz="2900" kern="1200"/>
        </a:p>
      </dsp:txBody>
      <dsp:txXfrm>
        <a:off x="0" y="2324367"/>
        <a:ext cx="6666833" cy="1233225"/>
      </dsp:txXfrm>
    </dsp:sp>
    <dsp:sp modelId="{31DC48C3-70BB-4618-9424-54F4CA12B33E}">
      <dsp:nvSpPr>
        <dsp:cNvPr id="0" name=""/>
        <dsp:cNvSpPr/>
      </dsp:nvSpPr>
      <dsp:spPr>
        <a:xfrm>
          <a:off x="333341" y="1896327"/>
          <a:ext cx="4666783" cy="85608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s-MY" sz="2900" kern="1200"/>
            <a:t>Gugur &amp; Tambah subjek</a:t>
          </a:r>
          <a:endParaRPr lang="en-US" sz="2900" kern="1200"/>
        </a:p>
      </dsp:txBody>
      <dsp:txXfrm>
        <a:off x="375131" y="1938117"/>
        <a:ext cx="4583203" cy="772500"/>
      </dsp:txXfrm>
    </dsp:sp>
    <dsp:sp modelId="{67DB7A32-EFF6-4195-8BE0-F3820AE5EF6D}">
      <dsp:nvSpPr>
        <dsp:cNvPr id="0" name=""/>
        <dsp:cNvSpPr/>
      </dsp:nvSpPr>
      <dsp:spPr>
        <a:xfrm>
          <a:off x="0" y="4142232"/>
          <a:ext cx="6666833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604012" rIns="517420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s-MY" sz="2900" kern="1200"/>
            <a:t>Minggu 3-7</a:t>
          </a:r>
          <a:endParaRPr lang="en-US" sz="2900" kern="1200"/>
        </a:p>
      </dsp:txBody>
      <dsp:txXfrm>
        <a:off x="0" y="4142232"/>
        <a:ext cx="6666833" cy="1233225"/>
      </dsp:txXfrm>
    </dsp:sp>
    <dsp:sp modelId="{A8A5D10E-4AF4-419A-9409-630EBBA14FD3}">
      <dsp:nvSpPr>
        <dsp:cNvPr id="0" name=""/>
        <dsp:cNvSpPr/>
      </dsp:nvSpPr>
      <dsp:spPr>
        <a:xfrm>
          <a:off x="333341" y="3714192"/>
          <a:ext cx="4666783" cy="8560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s-MY" sz="2900" kern="1200"/>
            <a:t>Pengesahan Subjek</a:t>
          </a:r>
          <a:endParaRPr lang="en-US" sz="2900" kern="1200"/>
        </a:p>
      </dsp:txBody>
      <dsp:txXfrm>
        <a:off x="375131" y="3755982"/>
        <a:ext cx="4583203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272B6-B543-4F08-86D3-85F11E50A129}">
      <dsp:nvSpPr>
        <dsp:cNvPr id="0" name=""/>
        <dsp:cNvSpPr/>
      </dsp:nvSpPr>
      <dsp:spPr>
        <a:xfrm>
          <a:off x="924169" y="2509"/>
          <a:ext cx="2802861" cy="112114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solidFill>
                <a:schemeClr val="tx1"/>
              </a:solidFill>
            </a:rPr>
            <a:t>Kelas Kokurikulum</a:t>
          </a:r>
          <a:endParaRPr lang="ms-MY" sz="2200" kern="1200">
            <a:solidFill>
              <a:schemeClr val="tx1"/>
            </a:solidFill>
          </a:endParaRPr>
        </a:p>
      </dsp:txBody>
      <dsp:txXfrm>
        <a:off x="1484741" y="2509"/>
        <a:ext cx="1681717" cy="1121144"/>
      </dsp:txXfrm>
    </dsp:sp>
    <dsp:sp modelId="{06482D21-226A-4A04-9B73-138D91C3B92B}">
      <dsp:nvSpPr>
        <dsp:cNvPr id="0" name=""/>
        <dsp:cNvSpPr/>
      </dsp:nvSpPr>
      <dsp:spPr>
        <a:xfrm>
          <a:off x="3362658" y="97806"/>
          <a:ext cx="2326374" cy="930549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Kehadiran Kelas</a:t>
          </a:r>
          <a:endParaRPr lang="ms-MY" sz="2100" kern="1200">
            <a:solidFill>
              <a:schemeClr val="tx1"/>
            </a:solidFill>
          </a:endParaRPr>
        </a:p>
      </dsp:txBody>
      <dsp:txXfrm>
        <a:off x="3827933" y="97806"/>
        <a:ext cx="1395825" cy="930549"/>
      </dsp:txXfrm>
    </dsp:sp>
    <dsp:sp modelId="{EAC917C8-609A-425D-B059-5C4BEEC5B51E}">
      <dsp:nvSpPr>
        <dsp:cNvPr id="0" name=""/>
        <dsp:cNvSpPr/>
      </dsp:nvSpPr>
      <dsp:spPr>
        <a:xfrm>
          <a:off x="924169" y="1280614"/>
          <a:ext cx="2802861" cy="1121144"/>
        </a:xfrm>
        <a:prstGeom prst="chevron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solidFill>
                <a:schemeClr val="tx1"/>
              </a:solidFill>
            </a:rPr>
            <a:t>Notis Amaran</a:t>
          </a:r>
          <a:endParaRPr lang="ms-MY" sz="2200" kern="1200">
            <a:solidFill>
              <a:schemeClr val="tx1"/>
            </a:solidFill>
          </a:endParaRPr>
        </a:p>
      </dsp:txBody>
      <dsp:txXfrm>
        <a:off x="1484741" y="1280614"/>
        <a:ext cx="1681717" cy="1121144"/>
      </dsp:txXfrm>
    </dsp:sp>
    <dsp:sp modelId="{5BC07FE1-6A40-4C76-AABD-35A0D4D04BBB}">
      <dsp:nvSpPr>
        <dsp:cNvPr id="0" name=""/>
        <dsp:cNvSpPr/>
      </dsp:nvSpPr>
      <dsp:spPr>
        <a:xfrm>
          <a:off x="3362658" y="1375911"/>
          <a:ext cx="2326374" cy="930549"/>
        </a:xfrm>
        <a:prstGeom prst="chevron">
          <a:avLst/>
        </a:prstGeom>
        <a:solidFill>
          <a:schemeClr val="accent4">
            <a:tint val="40000"/>
            <a:alpha val="90000"/>
            <a:hueOff val="3620642"/>
            <a:satOff val="-17082"/>
            <a:lumOff val="-617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3620642"/>
              <a:satOff val="-17082"/>
              <a:lumOff val="-6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10% tidak hadir</a:t>
          </a:r>
          <a:endParaRPr lang="ms-MY" sz="2100" kern="1200">
            <a:solidFill>
              <a:schemeClr val="tx1"/>
            </a:solidFill>
          </a:endParaRPr>
        </a:p>
      </dsp:txBody>
      <dsp:txXfrm>
        <a:off x="3827933" y="1375911"/>
        <a:ext cx="1395825" cy="930549"/>
      </dsp:txXfrm>
    </dsp:sp>
    <dsp:sp modelId="{30096187-071C-455F-A669-9797B467A041}">
      <dsp:nvSpPr>
        <dsp:cNvPr id="0" name=""/>
        <dsp:cNvSpPr/>
      </dsp:nvSpPr>
      <dsp:spPr>
        <a:xfrm>
          <a:off x="924169" y="2558719"/>
          <a:ext cx="2802861" cy="1121144"/>
        </a:xfrm>
        <a:prstGeom prst="chevron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solidFill>
                <a:schemeClr val="tx1"/>
              </a:solidFill>
            </a:rPr>
            <a:t>Notis Gagal melengkapkan Kokurikulum</a:t>
          </a:r>
          <a:endParaRPr lang="ms-MY" sz="2200" kern="1200">
            <a:solidFill>
              <a:schemeClr val="tx1"/>
            </a:solidFill>
          </a:endParaRPr>
        </a:p>
      </dsp:txBody>
      <dsp:txXfrm>
        <a:off x="1484741" y="2558719"/>
        <a:ext cx="1681717" cy="1121144"/>
      </dsp:txXfrm>
    </dsp:sp>
    <dsp:sp modelId="{D93C7DAF-01FA-4BC3-935E-4CC3B27D78AF}">
      <dsp:nvSpPr>
        <dsp:cNvPr id="0" name=""/>
        <dsp:cNvSpPr/>
      </dsp:nvSpPr>
      <dsp:spPr>
        <a:xfrm>
          <a:off x="3362658" y="2654016"/>
          <a:ext cx="2326374" cy="930549"/>
        </a:xfrm>
        <a:prstGeom prst="chevron">
          <a:avLst/>
        </a:prstGeom>
        <a:solidFill>
          <a:schemeClr val="accent4">
            <a:tint val="40000"/>
            <a:alpha val="90000"/>
            <a:hueOff val="7241284"/>
            <a:satOff val="-34163"/>
            <a:lumOff val="-1234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7241284"/>
              <a:satOff val="-34163"/>
              <a:lumOff val="-123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20% tidak hadir</a:t>
          </a:r>
          <a:endParaRPr lang="ms-MY" sz="2100" kern="1200">
            <a:solidFill>
              <a:schemeClr val="tx1"/>
            </a:solidFill>
          </a:endParaRPr>
        </a:p>
      </dsp:txBody>
      <dsp:txXfrm>
        <a:off x="3827933" y="2654016"/>
        <a:ext cx="1395825" cy="930549"/>
      </dsp:txXfrm>
    </dsp:sp>
    <dsp:sp modelId="{879B6E23-5861-426F-B4F0-CC470FB9A61C}">
      <dsp:nvSpPr>
        <dsp:cNvPr id="0" name=""/>
        <dsp:cNvSpPr/>
      </dsp:nvSpPr>
      <dsp:spPr>
        <a:xfrm>
          <a:off x="924169" y="3836823"/>
          <a:ext cx="2802861" cy="1121144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solidFill>
                <a:schemeClr val="tx1"/>
              </a:solidFill>
            </a:rPr>
            <a:t>Gagal</a:t>
          </a:r>
          <a:endParaRPr lang="ms-MY" sz="2200" kern="1200">
            <a:solidFill>
              <a:schemeClr val="tx1"/>
            </a:solidFill>
          </a:endParaRPr>
        </a:p>
      </dsp:txBody>
      <dsp:txXfrm>
        <a:off x="1484741" y="3836823"/>
        <a:ext cx="1681717" cy="1121144"/>
      </dsp:txXfrm>
    </dsp:sp>
    <dsp:sp modelId="{89FB168E-4619-4ECF-A0DD-986767BE1A2D}">
      <dsp:nvSpPr>
        <dsp:cNvPr id="0" name=""/>
        <dsp:cNvSpPr/>
      </dsp:nvSpPr>
      <dsp:spPr>
        <a:xfrm>
          <a:off x="3362658" y="3932121"/>
          <a:ext cx="2326374" cy="930549"/>
        </a:xfrm>
        <a:prstGeom prst="chevron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solidFill>
                <a:schemeClr val="tx1"/>
              </a:solidFill>
            </a:rPr>
            <a:t>Ulang Kokurikulum</a:t>
          </a:r>
          <a:endParaRPr lang="ms-MY" sz="2100" kern="1200">
            <a:solidFill>
              <a:schemeClr val="tx1"/>
            </a:solidFill>
          </a:endParaRPr>
        </a:p>
      </dsp:txBody>
      <dsp:txXfrm>
        <a:off x="3827933" y="3932121"/>
        <a:ext cx="1395825" cy="930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84DA3-B084-4290-A41B-15998E7F773D}">
      <dsp:nvSpPr>
        <dsp:cNvPr id="0" name=""/>
        <dsp:cNvSpPr/>
      </dsp:nvSpPr>
      <dsp:spPr>
        <a:xfrm>
          <a:off x="0" y="101579"/>
          <a:ext cx="6263640" cy="12757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Setiap pelajar kokurikulum WAJIB HADIR.</a:t>
          </a:r>
          <a:endParaRPr lang="en-US" sz="2300" kern="1200"/>
        </a:p>
      </dsp:txBody>
      <dsp:txXfrm>
        <a:off x="62275" y="163854"/>
        <a:ext cx="6139090" cy="1151152"/>
      </dsp:txXfrm>
    </dsp:sp>
    <dsp:sp modelId="{3F403D69-2419-4E21-8294-61EA0C8DAE40}">
      <dsp:nvSpPr>
        <dsp:cNvPr id="0" name=""/>
        <dsp:cNvSpPr/>
      </dsp:nvSpPr>
      <dsp:spPr>
        <a:xfrm>
          <a:off x="0" y="1443521"/>
          <a:ext cx="6263640" cy="1275702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Projek Akhir = Penilaian Akhir / Peperiksaan Akhir</a:t>
          </a:r>
          <a:endParaRPr lang="en-US" sz="2300" kern="1200"/>
        </a:p>
      </dsp:txBody>
      <dsp:txXfrm>
        <a:off x="62275" y="1505796"/>
        <a:ext cx="6139090" cy="1151152"/>
      </dsp:txXfrm>
    </dsp:sp>
    <dsp:sp modelId="{F7077864-7881-4CBB-B97F-B741B41C9F34}">
      <dsp:nvSpPr>
        <dsp:cNvPr id="0" name=""/>
        <dsp:cNvSpPr/>
      </dsp:nvSpPr>
      <dsp:spPr>
        <a:xfrm>
          <a:off x="0" y="2785464"/>
          <a:ext cx="6263640" cy="1275702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Jika bertembung dengan program fakulti atau program lain, pelajar kokurikulum WAJIB mendahulukan projek akhir kelas kokurikulum.</a:t>
          </a:r>
          <a:endParaRPr lang="en-US" sz="2300" kern="1200"/>
        </a:p>
      </dsp:txBody>
      <dsp:txXfrm>
        <a:off x="62275" y="2847739"/>
        <a:ext cx="6139090" cy="1151152"/>
      </dsp:txXfrm>
    </dsp:sp>
    <dsp:sp modelId="{5E5581CA-2288-465D-B4E2-CA18F9AEE966}">
      <dsp:nvSpPr>
        <dsp:cNvPr id="0" name=""/>
        <dsp:cNvSpPr/>
      </dsp:nvSpPr>
      <dsp:spPr>
        <a:xfrm>
          <a:off x="0" y="4127406"/>
          <a:ext cx="6263640" cy="127570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Kegagalan menghadiri projek akhir boleh mengakibatkan pelajar GAGAL dalam subjek kokurikulum.</a:t>
          </a:r>
          <a:endParaRPr lang="en-US" sz="2300" kern="1200"/>
        </a:p>
      </dsp:txBody>
      <dsp:txXfrm>
        <a:off x="62275" y="4189681"/>
        <a:ext cx="6139090" cy="1151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831696D-9B16-401A-B6DC-28BB0A36E086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7E7DCC-0679-4365-B9B9-3F6DF8160069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00162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414408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1 Jam </a:t>
            </a:r>
            <a:r>
              <a:rPr lang="en-US" u="sng" dirty="0" err="1"/>
              <a:t>Kredit</a:t>
            </a:r>
            <a:endParaRPr lang="en-US" u="sng" dirty="0"/>
          </a:p>
          <a:p>
            <a:r>
              <a:rPr lang="en-US" dirty="0"/>
              <a:t>10% = 2.8 jam   = 2 </a:t>
            </a:r>
            <a:r>
              <a:rPr lang="en-US" dirty="0" err="1"/>
              <a:t>kelas</a:t>
            </a:r>
            <a:endParaRPr lang="en-US" dirty="0"/>
          </a:p>
          <a:p>
            <a:r>
              <a:rPr lang="en-US" dirty="0"/>
              <a:t>20% = 5.6 jam   = 3 </a:t>
            </a:r>
            <a:r>
              <a:rPr lang="en-US" dirty="0" err="1"/>
              <a:t>kelas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3 Jam </a:t>
            </a:r>
            <a:r>
              <a:rPr lang="en-US" u="sng" dirty="0" err="1"/>
              <a:t>Kredit</a:t>
            </a:r>
            <a:endParaRPr lang="en-US" u="sng" dirty="0"/>
          </a:p>
          <a:p>
            <a:r>
              <a:rPr lang="en-US" dirty="0"/>
              <a:t>10% = 4.2 jam   = 2 </a:t>
            </a:r>
            <a:r>
              <a:rPr lang="en-US" dirty="0" err="1"/>
              <a:t>kelas</a:t>
            </a:r>
            <a:endParaRPr lang="en-US" dirty="0"/>
          </a:p>
          <a:p>
            <a:r>
              <a:rPr lang="en-US" dirty="0"/>
              <a:t>20% = 8.4 jam   = 3 </a:t>
            </a:r>
            <a:r>
              <a:rPr lang="en-US" dirty="0" err="1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18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360095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s-MY" dirty="0"/>
              <a:t>https://pphp.unisza.edu.my/index.php?option=com_sppagebuilder&amp;view=page&amp;id=38&amp;Itemid=491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24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35492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Minta </a:t>
            </a:r>
            <a:r>
              <a:rPr lang="en-US" dirty="0" err="1"/>
              <a:t>pelajar</a:t>
            </a:r>
            <a:r>
              <a:rPr lang="en-US" dirty="0"/>
              <a:t> </a:t>
            </a:r>
            <a:r>
              <a:rPr lang="en-US" dirty="0" err="1"/>
              <a:t>tunjuk</a:t>
            </a:r>
            <a:r>
              <a:rPr lang="en-US" dirty="0"/>
              <a:t> 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subjek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daftar </a:t>
            </a:r>
            <a:r>
              <a:rPr lang="en-US" dirty="0" err="1"/>
              <a:t>dalam</a:t>
            </a:r>
            <a:r>
              <a:rPr lang="en-US" dirty="0"/>
              <a:t> slip </a:t>
            </a:r>
            <a:r>
              <a:rPr lang="en-US" dirty="0" err="1"/>
              <a:t>pengesahan</a:t>
            </a:r>
            <a:r>
              <a:rPr lang="en-US" dirty="0"/>
              <a:t> </a:t>
            </a:r>
            <a:r>
              <a:rPr lang="en-US" dirty="0" err="1"/>
              <a:t>subjek</a:t>
            </a:r>
            <a:r>
              <a:rPr lang="en-US" dirty="0"/>
              <a:t>.</a:t>
            </a:r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7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6549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MOHON FASI </a:t>
            </a:r>
            <a:r>
              <a:rPr lang="en-GB" dirty="0" err="1"/>
              <a:t>MEMBUAT</a:t>
            </a:r>
            <a:r>
              <a:rPr lang="en-GB" dirty="0"/>
              <a:t> </a:t>
            </a:r>
            <a:r>
              <a:rPr lang="en-GB" dirty="0" err="1"/>
              <a:t>SEMAKAN</a:t>
            </a:r>
            <a:endParaRPr lang="en-GB" dirty="0"/>
          </a:p>
          <a:p>
            <a:endParaRPr lang="en-GB" dirty="0"/>
          </a:p>
          <a:p>
            <a:r>
              <a:rPr lang="en-GB" dirty="0"/>
              <a:t>1- </a:t>
            </a:r>
            <a:r>
              <a:rPr lang="en-GB" dirty="0" err="1"/>
              <a:t>MENERUSI</a:t>
            </a:r>
            <a:r>
              <a:rPr lang="en-GB" dirty="0"/>
              <a:t> SLIP </a:t>
            </a:r>
            <a:r>
              <a:rPr lang="en-GB" dirty="0" err="1"/>
              <a:t>PENDAFTARAN</a:t>
            </a:r>
            <a:r>
              <a:rPr lang="en-GB" dirty="0"/>
              <a:t> </a:t>
            </a:r>
            <a:r>
              <a:rPr lang="en-GB" dirty="0" err="1"/>
              <a:t>PELAJAR</a:t>
            </a:r>
            <a:endParaRPr lang="en-GB" dirty="0"/>
          </a:p>
          <a:p>
            <a:endParaRPr lang="en-GB" dirty="0"/>
          </a:p>
          <a:p>
            <a:r>
              <a:rPr lang="en-GB" dirty="0"/>
              <a:t>2- SISTEM </a:t>
            </a:r>
            <a:r>
              <a:rPr lang="en-GB" dirty="0" err="1"/>
              <a:t>PENDAFTARAN</a:t>
            </a:r>
            <a:r>
              <a:rPr lang="en-GB" dirty="0"/>
              <a:t> KURSUS (</a:t>
            </a:r>
            <a:r>
              <a:rPr lang="en-GB" dirty="0" err="1"/>
              <a:t>Fasi</a:t>
            </a:r>
            <a:r>
              <a:rPr lang="en-GB" dirty="0"/>
              <a:t> </a:t>
            </a:r>
            <a:r>
              <a:rPr lang="en-GB" dirty="0" err="1"/>
              <a:t>Staf</a:t>
            </a:r>
            <a:r>
              <a:rPr lang="en-GB" dirty="0"/>
              <a:t> Akademik)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9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26247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semak</a:t>
            </a:r>
            <a:r>
              <a:rPr lang="en-US" dirty="0"/>
              <a:t> pada </a:t>
            </a:r>
            <a:r>
              <a:rPr lang="en-US" dirty="0" err="1"/>
              <a:t>minggu</a:t>
            </a:r>
            <a:r>
              <a:rPr lang="en-US" dirty="0"/>
              <a:t> ke-4 dan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10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6758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Bayaran denda sebanyak </a:t>
            </a:r>
            <a:r>
              <a:rPr lang="ms-MY" sz="1900" b="1" dirty="0">
                <a:solidFill>
                  <a:srgbClr val="000000"/>
                </a:solidFill>
                <a:latin typeface="Arial" panose="020B0604020202020204" pitchFamily="34" charset="0"/>
              </a:rPr>
              <a:t>RM100.00 setiap kursus </a:t>
            </a:r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bagi pendaftaran kursus lewat akan dikenakan kepada pelajar dan bayaran denda tersebut perlu </a:t>
            </a:r>
            <a:r>
              <a:rPr lang="ms-MY" sz="1900" dirty="0" err="1">
                <a:solidFill>
                  <a:srgbClr val="000000"/>
                </a:solidFill>
                <a:latin typeface="Arial" panose="020B0604020202020204" pitchFamily="34" charset="0"/>
              </a:rPr>
              <a:t>dibuat</a:t>
            </a:r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 kepada Bendahari universiti. Penambahan kursus yang </a:t>
            </a:r>
            <a:r>
              <a:rPr lang="ms-MY" sz="1900" dirty="0" err="1">
                <a:solidFill>
                  <a:srgbClr val="000000"/>
                </a:solidFill>
                <a:latin typeface="Arial" panose="020B0604020202020204" pitchFamily="34" charset="0"/>
              </a:rPr>
              <a:t>dibuat</a:t>
            </a:r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 mulai minggu ke-3 sehingga minggu ke-14 perlu mendapat kelulusan Dekan Fakulti.  (Buku Peraturan Akademik, m/s 21).</a:t>
            </a:r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11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990576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Bayaran denda sebanyak </a:t>
            </a:r>
            <a:r>
              <a:rPr lang="ms-MY" sz="1900" b="1" dirty="0">
                <a:solidFill>
                  <a:srgbClr val="000000"/>
                </a:solidFill>
                <a:latin typeface="Arial" panose="020B0604020202020204" pitchFamily="34" charset="0"/>
              </a:rPr>
              <a:t>RM100.00 setiap kursus </a:t>
            </a:r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bagi pendaftaran kursus lewat akan dikenakan kepada pelajar dan bayaran denda tersebut perlu </a:t>
            </a:r>
            <a:r>
              <a:rPr lang="ms-MY" sz="1900" dirty="0" err="1">
                <a:solidFill>
                  <a:srgbClr val="000000"/>
                </a:solidFill>
                <a:latin typeface="Arial" panose="020B0604020202020204" pitchFamily="34" charset="0"/>
              </a:rPr>
              <a:t>dibuat</a:t>
            </a:r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 kepada Bendahari universiti. Penambahan kursus yang </a:t>
            </a:r>
            <a:r>
              <a:rPr lang="ms-MY" sz="1900" dirty="0" err="1">
                <a:solidFill>
                  <a:srgbClr val="000000"/>
                </a:solidFill>
                <a:latin typeface="Arial" panose="020B0604020202020204" pitchFamily="34" charset="0"/>
              </a:rPr>
              <a:t>dibuat</a:t>
            </a:r>
            <a:r>
              <a:rPr lang="ms-MY" sz="1900" dirty="0">
                <a:solidFill>
                  <a:srgbClr val="000000"/>
                </a:solidFill>
                <a:latin typeface="Arial" panose="020B0604020202020204" pitchFamily="34" charset="0"/>
              </a:rPr>
              <a:t> mulai minggu ke-3 sehingga minggu ke-14 perlu mendapat kelulusan Dekan Fakulti.  (Buku Peraturan Akademik, m/s 21).</a:t>
            </a:r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12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357892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KKB yang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berkongsi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fasilitator</a:t>
            </a:r>
            <a:r>
              <a:rPr lang="en-US" dirty="0"/>
              <a:t> lain</a:t>
            </a:r>
            <a:endParaRPr lang="ms-MY" dirty="0"/>
          </a:p>
          <a:p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13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77745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KKB yang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berkongsi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fasilitator</a:t>
            </a:r>
            <a:r>
              <a:rPr lang="en-US" dirty="0"/>
              <a:t> lain</a:t>
            </a:r>
            <a:endParaRPr lang="ms-MY" dirty="0"/>
          </a:p>
          <a:p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14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953828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1 Jam </a:t>
            </a:r>
            <a:r>
              <a:rPr lang="en-US" u="sng" dirty="0" err="1"/>
              <a:t>Kredit</a:t>
            </a:r>
            <a:endParaRPr lang="en-US" u="sng" dirty="0"/>
          </a:p>
          <a:p>
            <a:r>
              <a:rPr lang="en-US" dirty="0"/>
              <a:t>10% = 2.8 jam   = 2 </a:t>
            </a:r>
            <a:r>
              <a:rPr lang="en-US" dirty="0" err="1"/>
              <a:t>kelas</a:t>
            </a:r>
            <a:endParaRPr lang="en-US" dirty="0"/>
          </a:p>
          <a:p>
            <a:r>
              <a:rPr lang="en-US" dirty="0"/>
              <a:t>20% = 5.6 jam   = 3 </a:t>
            </a:r>
            <a:r>
              <a:rPr lang="en-US" dirty="0" err="1"/>
              <a:t>kelas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3 Jam </a:t>
            </a:r>
            <a:r>
              <a:rPr lang="en-US" u="sng" dirty="0" err="1"/>
              <a:t>Kredit</a:t>
            </a:r>
            <a:endParaRPr lang="en-US" u="sng" dirty="0"/>
          </a:p>
          <a:p>
            <a:r>
              <a:rPr lang="en-US" dirty="0"/>
              <a:t>10% = 4.2 jam   = 2 </a:t>
            </a:r>
            <a:r>
              <a:rPr lang="en-US" dirty="0" err="1"/>
              <a:t>kelas</a:t>
            </a:r>
            <a:endParaRPr lang="en-US" dirty="0"/>
          </a:p>
          <a:p>
            <a:r>
              <a:rPr lang="en-US" dirty="0"/>
              <a:t>20% = 8.4 jam   = 3 </a:t>
            </a:r>
            <a:r>
              <a:rPr lang="en-US" dirty="0" err="1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E7DCC-0679-4365-B9B9-3F6DF8160069}" type="slidenum">
              <a:rPr lang="ms-MY" smtClean="0"/>
              <a:t>17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5410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6EEC-F38A-96D2-CB29-F3D98843D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9D55E-B917-037E-219E-1BB57A40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D303B-1026-A6DF-53E1-1F39206D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79116-960F-2C9E-77D6-7AAA8F5B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0A5B7-9A2A-8CE3-7D49-8DB8B8D8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84015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C9C1-C833-6749-BA47-239DBBA5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329E8-338B-F8AE-FDBC-9E79AD12B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26255-5D58-1657-5E14-15900F92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8A832-3C7C-9B44-7872-DC4161A8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C88CA-D38A-1AF9-9A56-41179EC0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3067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2CAB3-B37D-B65F-084C-8CF7CD3F6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B5122-46F7-5E6C-6822-CE9EE9642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67A3-F353-19F4-057D-D4BA9B7F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0BE7-945C-4F0F-402A-96AAA6DD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D5940-A071-46FC-B792-6E14D7AA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985129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A6FE-9F56-40E5-BBA6-0B630FE22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60991"/>
            <a:ext cx="10762332" cy="1004057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1E879-9DF7-4DA7-85AC-CB56A8C09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582" y="1810870"/>
            <a:ext cx="10631706" cy="471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136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006BC-654D-4398-BB52-44965C9C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3231" y="5942541"/>
            <a:ext cx="2743200" cy="153135"/>
          </a:xfrm>
        </p:spPr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9EC83871-7464-427B-B6D7-A5E8F38202AB}" type="datetime1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3390-B4DE-4B11-A7FB-79925DE8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73001-7276-491C-9F48-01FA5E7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AF24F759-2890-4717-B1AF-E04CADEEA4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1986FB-BF6D-4B98-ACDD-AD2C255FA969}"/>
              </a:ext>
            </a:extLst>
          </p:cNvPr>
          <p:cNvCxnSpPr/>
          <p:nvPr userDrawn="1"/>
        </p:nvCxnSpPr>
        <p:spPr>
          <a:xfrm>
            <a:off x="930604" y="1640756"/>
            <a:ext cx="3739896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BED13A07-F0A8-43F7-B682-245A3F0AE53C}"/>
              </a:ext>
            </a:extLst>
          </p:cNvPr>
          <p:cNvCxnSpPr>
            <a:cxnSpLocks/>
          </p:cNvCxnSpPr>
          <p:nvPr userDrawn="1"/>
        </p:nvCxnSpPr>
        <p:spPr>
          <a:xfrm>
            <a:off x="506061" y="3437723"/>
            <a:ext cx="11220501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5626E3A0-4546-4CF6-A4F2-DEF7D1CD1FF9}"/>
              </a:ext>
            </a:extLst>
          </p:cNvPr>
          <p:cNvSpPr/>
          <p:nvPr userDrawn="1"/>
        </p:nvSpPr>
        <p:spPr>
          <a:xfrm>
            <a:off x="1425686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E2518BE-4FE7-462F-896E-F7A1045CBC7F}"/>
              </a:ext>
            </a:extLst>
          </p:cNvPr>
          <p:cNvSpPr/>
          <p:nvPr userDrawn="1"/>
        </p:nvSpPr>
        <p:spPr>
          <a:xfrm>
            <a:off x="9485991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13B079D-42A1-4B9D-A7F1-282A0DD6008D}"/>
              </a:ext>
            </a:extLst>
          </p:cNvPr>
          <p:cNvSpPr/>
          <p:nvPr userDrawn="1"/>
        </p:nvSpPr>
        <p:spPr>
          <a:xfrm>
            <a:off x="3447869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265D1BF-A6B7-4058-A96A-F0F1C76D8517}"/>
              </a:ext>
            </a:extLst>
          </p:cNvPr>
          <p:cNvSpPr/>
          <p:nvPr userDrawn="1"/>
        </p:nvSpPr>
        <p:spPr>
          <a:xfrm>
            <a:off x="5460576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A1987E3-E256-4CF7-9FE6-0446D4E40179}"/>
              </a:ext>
            </a:extLst>
          </p:cNvPr>
          <p:cNvSpPr/>
          <p:nvPr userDrawn="1"/>
        </p:nvSpPr>
        <p:spPr>
          <a:xfrm>
            <a:off x="7473283" y="2806787"/>
            <a:ext cx="1261872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Text Placeholder 45">
            <a:extLst>
              <a:ext uri="{FF2B5EF4-FFF2-40B4-BE49-F238E27FC236}">
                <a16:creationId xmlns:a16="http://schemas.microsoft.com/office/drawing/2014/main" id="{62F3EA0C-FA8C-40D1-9BE6-30DACB1AB5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6622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26" name="Text Placeholder 47">
            <a:extLst>
              <a:ext uri="{FF2B5EF4-FFF2-40B4-BE49-F238E27FC236}">
                <a16:creationId xmlns:a16="http://schemas.microsoft.com/office/drawing/2014/main" id="{B62F6384-D912-4754-AC82-81F6ED586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622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27" name="Text Placeholder 45">
            <a:extLst>
              <a:ext uri="{FF2B5EF4-FFF2-40B4-BE49-F238E27FC236}">
                <a16:creationId xmlns:a16="http://schemas.microsoft.com/office/drawing/2014/main" id="{E4557023-E1DB-4099-92BE-5DD6EDC0A5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86927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28" name="Text Placeholder 47">
            <a:extLst>
              <a:ext uri="{FF2B5EF4-FFF2-40B4-BE49-F238E27FC236}">
                <a16:creationId xmlns:a16="http://schemas.microsoft.com/office/drawing/2014/main" id="{1394A278-B5EB-4D0C-B858-6C4854D605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86927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29" name="Text Placeholder 45">
            <a:extLst>
              <a:ext uri="{FF2B5EF4-FFF2-40B4-BE49-F238E27FC236}">
                <a16:creationId xmlns:a16="http://schemas.microsoft.com/office/drawing/2014/main" id="{9A0EBBF7-4D6F-4416-9A72-43656E408A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1698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0" name="Text Placeholder 47">
            <a:extLst>
              <a:ext uri="{FF2B5EF4-FFF2-40B4-BE49-F238E27FC236}">
                <a16:creationId xmlns:a16="http://schemas.microsoft.com/office/drawing/2014/main" id="{E1D2E97C-7283-4D56-B845-31416A53E3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41698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31" name="Text Placeholder 45">
            <a:extLst>
              <a:ext uri="{FF2B5EF4-FFF2-40B4-BE49-F238E27FC236}">
                <a16:creationId xmlns:a16="http://schemas.microsoft.com/office/drawing/2014/main" id="{C7FAD635-CC52-4D35-948F-3C282B8B1D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6774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2" name="Text Placeholder 47">
            <a:extLst>
              <a:ext uri="{FF2B5EF4-FFF2-40B4-BE49-F238E27FC236}">
                <a16:creationId xmlns:a16="http://schemas.microsoft.com/office/drawing/2014/main" id="{03B8B604-1193-4627-A082-F0D9A60542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56774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sp>
        <p:nvSpPr>
          <p:cNvPr id="133" name="Text Placeholder 45">
            <a:extLst>
              <a:ext uri="{FF2B5EF4-FFF2-40B4-BE49-F238E27FC236}">
                <a16:creationId xmlns:a16="http://schemas.microsoft.com/office/drawing/2014/main" id="{BCD8CA83-EDAF-4BB0-B4B2-ACB5B3FABA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71850" y="3121173"/>
            <a:ext cx="1260000" cy="593725"/>
          </a:xfrm>
        </p:spPr>
        <p:txBody>
          <a:bodyPr anchor="b" anchorCtr="0"/>
          <a:lstStyle>
            <a:lvl1pPr marL="0" indent="0" algn="ctr">
              <a:buNone/>
              <a:defRPr lang="ru-RU" sz="300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34" name="Text Placeholder 47">
            <a:extLst>
              <a:ext uri="{FF2B5EF4-FFF2-40B4-BE49-F238E27FC236}">
                <a16:creationId xmlns:a16="http://schemas.microsoft.com/office/drawing/2014/main" id="{9E430891-2780-4B5A-85BC-72B8844790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71850" y="3587675"/>
            <a:ext cx="1260000" cy="243215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6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6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Month</a:t>
            </a:r>
            <a:endParaRPr lang="ru-RU" dirty="0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A3E97EF-FE6B-480C-959B-7280D4585FF1}"/>
              </a:ext>
            </a:extLst>
          </p:cNvPr>
          <p:cNvCxnSpPr/>
          <p:nvPr userDrawn="1"/>
        </p:nvCxnSpPr>
        <p:spPr>
          <a:xfrm>
            <a:off x="1327206" y="4723438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F3B62EE-A564-46ED-B447-638921DB62E8}"/>
              </a:ext>
            </a:extLst>
          </p:cNvPr>
          <p:cNvCxnSpPr/>
          <p:nvPr userDrawn="1"/>
        </p:nvCxnSpPr>
        <p:spPr>
          <a:xfrm>
            <a:off x="9389110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D3A1797-7173-43F0-96BB-5B2509B07D40}"/>
              </a:ext>
            </a:extLst>
          </p:cNvPr>
          <p:cNvCxnSpPr/>
          <p:nvPr userDrawn="1"/>
        </p:nvCxnSpPr>
        <p:spPr>
          <a:xfrm>
            <a:off x="3342682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8F57D6FD-153E-4271-A26B-6B7B47B56BC4}"/>
              </a:ext>
            </a:extLst>
          </p:cNvPr>
          <p:cNvCxnSpPr/>
          <p:nvPr userDrawn="1"/>
        </p:nvCxnSpPr>
        <p:spPr>
          <a:xfrm>
            <a:off x="5358158" y="4720097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2DECBFAE-DE37-481F-AC90-D235D81CA640}"/>
              </a:ext>
            </a:extLst>
          </p:cNvPr>
          <p:cNvCxnSpPr/>
          <p:nvPr userDrawn="1"/>
        </p:nvCxnSpPr>
        <p:spPr>
          <a:xfrm>
            <a:off x="7373634" y="4719186"/>
            <a:ext cx="146304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Picture Placeholder 60">
            <a:extLst>
              <a:ext uri="{FF2B5EF4-FFF2-40B4-BE49-F238E27FC236}">
                <a16:creationId xmlns:a16="http://schemas.microsoft.com/office/drawing/2014/main" id="{AC1E6DBA-4961-406D-AC16-A1FBE347F6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64650" y="869401"/>
            <a:ext cx="969264" cy="969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2" name="Text Placeholder 150">
            <a:extLst>
              <a:ext uri="{FF2B5EF4-FFF2-40B4-BE49-F238E27FC236}">
                <a16:creationId xmlns:a16="http://schemas.microsoft.com/office/drawing/2014/main" id="{AF955F46-550D-4FBD-949A-CAB1780A81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1726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Text Placeholder 153">
            <a:extLst>
              <a:ext uri="{FF2B5EF4-FFF2-40B4-BE49-F238E27FC236}">
                <a16:creationId xmlns:a16="http://schemas.microsoft.com/office/drawing/2014/main" id="{7EA772E2-9F56-4EFF-9C41-27E673E905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8994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1</a:t>
            </a:r>
            <a:endParaRPr lang="ru-RU" dirty="0"/>
          </a:p>
        </p:txBody>
      </p:sp>
      <p:sp>
        <p:nvSpPr>
          <p:cNvPr id="156" name="Text Placeholder 150">
            <a:extLst>
              <a:ext uri="{FF2B5EF4-FFF2-40B4-BE49-F238E27FC236}">
                <a16:creationId xmlns:a16="http://schemas.microsoft.com/office/drawing/2014/main" id="{9E3D3168-A898-4150-AF7E-862B31691E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85235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Text Placeholder 153">
            <a:extLst>
              <a:ext uri="{FF2B5EF4-FFF2-40B4-BE49-F238E27FC236}">
                <a16:creationId xmlns:a16="http://schemas.microsoft.com/office/drawing/2014/main" id="{BA9C2567-2AF9-4A73-8B7C-5B63B5C2B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17698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5</a:t>
            </a:r>
            <a:endParaRPr lang="ru-RU" dirty="0"/>
          </a:p>
        </p:txBody>
      </p:sp>
      <p:sp>
        <p:nvSpPr>
          <p:cNvPr id="158" name="Text Placeholder 150">
            <a:extLst>
              <a:ext uri="{FF2B5EF4-FFF2-40B4-BE49-F238E27FC236}">
                <a16:creationId xmlns:a16="http://schemas.microsoft.com/office/drawing/2014/main" id="{DA2B3D14-3067-45E6-9BBE-133B7365D7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237603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ext Placeholder 153">
            <a:extLst>
              <a:ext uri="{FF2B5EF4-FFF2-40B4-BE49-F238E27FC236}">
                <a16:creationId xmlns:a16="http://schemas.microsoft.com/office/drawing/2014/main" id="{AD3DE571-16BA-4C29-B339-2DE7A54C11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66170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2</a:t>
            </a:r>
            <a:endParaRPr lang="ru-RU" dirty="0"/>
          </a:p>
        </p:txBody>
      </p:sp>
      <p:sp>
        <p:nvSpPr>
          <p:cNvPr id="160" name="Text Placeholder 150">
            <a:extLst>
              <a:ext uri="{FF2B5EF4-FFF2-40B4-BE49-F238E27FC236}">
                <a16:creationId xmlns:a16="http://schemas.microsoft.com/office/drawing/2014/main" id="{D9FE4127-9BA3-4B00-9BBC-67A05E58DA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53480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1" name="Text Placeholder 153">
            <a:extLst>
              <a:ext uri="{FF2B5EF4-FFF2-40B4-BE49-F238E27FC236}">
                <a16:creationId xmlns:a16="http://schemas.microsoft.com/office/drawing/2014/main" id="{88D6F3B6-2D7F-49D3-96A4-AA7B23F2A6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3346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3</a:t>
            </a:r>
            <a:endParaRPr lang="ru-RU" dirty="0"/>
          </a:p>
        </p:txBody>
      </p:sp>
      <p:sp>
        <p:nvSpPr>
          <p:cNvPr id="162" name="Text Placeholder 150">
            <a:extLst>
              <a:ext uri="{FF2B5EF4-FFF2-40B4-BE49-F238E27FC236}">
                <a16:creationId xmlns:a16="http://schemas.microsoft.com/office/drawing/2014/main" id="{E6DF83B4-F73A-46B0-BC1D-074BF03B3B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69357" y="4789893"/>
            <a:ext cx="1674000" cy="115144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Text Placeholder 153">
            <a:extLst>
              <a:ext uri="{FF2B5EF4-FFF2-40B4-BE49-F238E27FC236}">
                <a16:creationId xmlns:a16="http://schemas.microsoft.com/office/drawing/2014/main" id="{45821A5A-E756-4A87-B0C8-A23317B4EF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0522" y="4174899"/>
            <a:ext cx="1800000" cy="581767"/>
          </a:xfr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solidFill>
                  <a:srgbClr val="313650"/>
                </a:solidFill>
                <a:latin typeface="+mj-lt"/>
              </a:defRPr>
            </a:lvl1pPr>
            <a:lvl2pPr marL="457200" indent="0" algn="ctr">
              <a:buNone/>
              <a:defRPr sz="3000">
                <a:latin typeface="+mj-lt"/>
              </a:defRPr>
            </a:lvl2pPr>
            <a:lvl3pPr marL="914400" indent="0" algn="ctr">
              <a:buNone/>
              <a:defRPr sz="3000">
                <a:latin typeface="+mj-lt"/>
              </a:defRPr>
            </a:lvl3pPr>
            <a:lvl4pPr marL="1371600" indent="0" algn="ctr">
              <a:buNone/>
              <a:defRPr sz="3000">
                <a:latin typeface="+mj-lt"/>
              </a:defRPr>
            </a:lvl4pPr>
            <a:lvl5pPr marL="1828800" indent="0" algn="ctr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 dirty="0"/>
              <a:t>Step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25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F99A-72AC-34C3-1DD3-CA55048C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679C7-5BD0-C2B9-A7F9-74F3EAEFC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78837-5364-E107-02B0-64FC4772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8C56E-B328-1A4E-0312-965CF04C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E77DF-D244-DDFC-EB4E-80E4F8EA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45019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112F3-AA8C-3636-7C59-EF56BF02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AD1AB-62C6-95D4-8506-2ED8BDFE3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F2AE-7111-6BBB-D846-8DC4D0975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2447D-F774-ADC9-46EA-39593244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8CE1D-29F6-2E95-B759-CAD03F98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20875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7E46-C08C-71D2-AE7A-CBE5C9C7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5F81E-E4E4-3CE4-F068-0AEEBC801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8D307-1424-ECEA-9783-4A8A342BC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30FE4-4002-136F-ABD0-F9F202EB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89EA8-0D47-5649-4F82-7A030335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4CCB3-F788-CC00-D0B5-1267B8A5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1872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9762-F71A-F7E6-6EE9-61D1265F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98D2B-F633-31AB-0294-4570D44CC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CF89F-5938-7FE3-6FC8-07ABF3D50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456815-5D28-D0CA-D6E1-EAE870843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402A8-BADE-6B71-1F9B-95476C2046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5EA8A-AB4B-3063-37FC-FDF94C7C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DB6BD-387E-CA4E-333B-6F432692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E989F0-39EF-8519-0E1C-69A2B5C0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29247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81915-FEB1-9C98-9B74-1EE2AFE0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990E3-D238-4A08-1AAE-39E14F87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DDDD0-DBB6-EAE5-10B9-6275A4E4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D7F4A-D505-4849-4040-860F7A7A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69417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75C0E-0AB0-3BB0-3550-3EC9E4BE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2352A-585D-794E-88D1-F471AA3C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5CBCD-2F1E-6F17-C87E-EFA64668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72589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926E-681F-06AA-3571-A8B9B66F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0DB0A-4494-CD8E-EC2D-9731ED57A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17081-1417-AC68-A2DE-91719D0D2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F3246-3582-5E2B-CB23-EDFFE6DC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61261-C98F-87E0-CFBA-BCDFCB7E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10769-5B52-FC23-D91F-06192A76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79272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FC8B-A52A-C178-669E-877524AE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4479B-8042-5773-3080-B8FA1B828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s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67E7B-B313-4B9E-DAD6-CAEF4DDAA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EF9D8-E934-556E-4173-60795442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437C9-A347-23E1-C3EF-B857C2799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86A66-0191-063A-8CBD-89E6D46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68967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312C29-3040-D2A2-45D8-40A53343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AFF9-6165-7405-2FAD-8CC98EF9E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4C560-E908-4074-9BC5-896E421ED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6A52-39BA-4417-8620-AE62044A4243}" type="datetimeFigureOut">
              <a:rPr lang="ms-MY" smtClean="0"/>
              <a:t>13/03/2023</a:t>
            </a:fld>
            <a:endParaRPr lang="ms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3A159-50C7-8FA2-3DE7-DFC80BA51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9808-E1BF-71DA-E3F2-9232405A5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96DA1-B590-41A3-A8E6-51B61A48D9D6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82074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4F708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62AA681-5CEE-C725-2521-66ECA0D91B07}"/>
              </a:ext>
            </a:extLst>
          </p:cNvPr>
          <p:cNvSpPr/>
          <p:nvPr/>
        </p:nvSpPr>
        <p:spPr>
          <a:xfrm>
            <a:off x="0" y="-429854"/>
            <a:ext cx="12192000" cy="7505700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E4550A2-0FBC-2972-7831-EB2B431EB2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82527" cy="408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s-MY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35496C9-74DD-0D8F-4733-470417AD81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802828" cy="380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s-MY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F10428-B688-93B5-CBC5-2E163E383772}"/>
              </a:ext>
            </a:extLst>
          </p:cNvPr>
          <p:cNvSpPr/>
          <p:nvPr/>
        </p:nvSpPr>
        <p:spPr>
          <a:xfrm>
            <a:off x="1840361" y="2316406"/>
            <a:ext cx="7953141" cy="131243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82D3E-4308-14F8-B257-A4DC544C533A}"/>
              </a:ext>
            </a:extLst>
          </p:cNvPr>
          <p:cNvSpPr txBox="1"/>
          <p:nvPr/>
        </p:nvSpPr>
        <p:spPr>
          <a:xfrm>
            <a:off x="2385242" y="2474199"/>
            <a:ext cx="68633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stical Woods Rough Script" panose="02000500000000000000" pitchFamily="2" charset="0"/>
              </a:rPr>
              <a:t>Kelas</a:t>
            </a:r>
            <a:r>
              <a:rPr lang="en-US" sz="66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stical Woods Rough Script" panose="02000500000000000000" pitchFamily="2" charset="0"/>
              </a:rPr>
              <a:t> </a:t>
            </a:r>
            <a:r>
              <a:rPr lang="en-US" sz="6600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stical Woods Rough Script" panose="02000500000000000000" pitchFamily="2" charset="0"/>
              </a:rPr>
              <a:t>Pertama</a:t>
            </a:r>
            <a:endParaRPr lang="ms-MY" sz="6600" dirty="0">
              <a:ln w="0"/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stical Woods Rough Script" panose="02000500000000000000" pitchFamily="2" charset="0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53C16E-DDF6-14CD-4E8E-FCFF6D9A7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21" y="399825"/>
            <a:ext cx="3617281" cy="117999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FC54F90-9948-ACD6-55DD-5B9475A37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8" y="5654268"/>
            <a:ext cx="5815596" cy="1014986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7A1D8893-BDBF-19EC-4D73-7B8E55CDB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" y="4734650"/>
            <a:ext cx="3129516" cy="2212665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1A8ECC88-1941-816C-9CAE-6EEE16ED7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87" y="144307"/>
            <a:ext cx="3930675" cy="1478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386432-6683-3549-39AC-56A6508DC482}"/>
              </a:ext>
            </a:extLst>
          </p:cNvPr>
          <p:cNvSpPr txBox="1"/>
          <p:nvPr/>
        </p:nvSpPr>
        <p:spPr>
          <a:xfrm>
            <a:off x="1830966" y="3953231"/>
            <a:ext cx="7741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 Black" panose="020B0A04020102020204" pitchFamily="34" charset="0"/>
              </a:rPr>
              <a:t>Kursus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Kokurikulum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Berkredit</a:t>
            </a:r>
            <a:endParaRPr lang="en-US" sz="3200" b="1" dirty="0">
              <a:latin typeface="Arial Black" panose="020B0A04020102020204" pitchFamily="34" charset="0"/>
            </a:endParaRPr>
          </a:p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Semester 2, 2022/2023</a:t>
            </a:r>
            <a:endParaRPr lang="ms-MY" sz="3200" b="1" dirty="0">
              <a:latin typeface="Arial Black" panose="020B0A0402010202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36B3B1D-496B-F3DA-E0C3-1FF0734E6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21" y="214807"/>
            <a:ext cx="3930675" cy="3930675"/>
          </a:xfrm>
          <a:prstGeom prst="rect">
            <a:avLst/>
          </a:prstGeom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947389D5-F2F9-CB60-C54A-CD5C727BB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281" y="384383"/>
            <a:ext cx="3930675" cy="39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53000" decel="4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2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1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DA41B-C186-0452-9C54-53E0ABFC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SEMAK PENDAFTARAN SUBJEK ANDA DI PORTAL PELAJAR</a:t>
            </a:r>
          </a:p>
        </p:txBody>
      </p:sp>
    </p:spTree>
    <p:extLst>
      <p:ext uri="{BB962C8B-B14F-4D97-AF65-F5344CB8AC3E}">
        <p14:creationId xmlns:p14="http://schemas.microsoft.com/office/powerpoint/2010/main" val="36248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DBD24-F2AD-AE6C-C064-E7BF193C2E6F}"/>
              </a:ext>
            </a:extLst>
          </p:cNvPr>
          <p:cNvSpPr/>
          <p:nvPr/>
        </p:nvSpPr>
        <p:spPr>
          <a:xfrm>
            <a:off x="-1525" y="1484874"/>
            <a:ext cx="2614107" cy="7530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FF555-1369-42F6-92DA-A3CD3DA7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LEWAT</a:t>
            </a:r>
            <a:r>
              <a:rPr lang="en-US" sz="5400" dirty="0"/>
              <a:t> DAFTAR</a:t>
            </a:r>
            <a:endParaRPr lang="ms-MY" sz="5400" dirty="0"/>
          </a:p>
        </p:txBody>
      </p:sp>
      <p:sp>
        <p:nvSpPr>
          <p:cNvPr id="5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D8C5A-21FB-492D-8C5E-77B0A6BE8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/>
              <a:t>Gagal</a:t>
            </a:r>
            <a:r>
              <a:rPr lang="en-US" sz="2200" dirty="0"/>
              <a:t> </a:t>
            </a:r>
            <a:r>
              <a:rPr lang="en-US" sz="2200" dirty="0" err="1"/>
              <a:t>untuk</a:t>
            </a:r>
            <a:r>
              <a:rPr lang="en-US" sz="2200" dirty="0"/>
              <a:t> daftar pada </a:t>
            </a:r>
            <a:r>
              <a:rPr lang="en-US" sz="2200" dirty="0" err="1"/>
              <a:t>minggu</a:t>
            </a:r>
            <a:r>
              <a:rPr lang="en-US" sz="2200" dirty="0"/>
              <a:t> 1 dan 2.</a:t>
            </a:r>
          </a:p>
          <a:p>
            <a:r>
              <a:rPr lang="en-US" sz="2200" dirty="0" err="1"/>
              <a:t>Minggu</a:t>
            </a:r>
            <a:r>
              <a:rPr lang="en-US" sz="2200" dirty="0"/>
              <a:t> ke-3 </a:t>
            </a:r>
            <a:r>
              <a:rPr lang="en-US" sz="2200" dirty="0" err="1"/>
              <a:t>hingga</a:t>
            </a:r>
            <a:r>
              <a:rPr lang="en-US" sz="2200" dirty="0"/>
              <a:t> 14.</a:t>
            </a:r>
          </a:p>
          <a:p>
            <a:r>
              <a:rPr lang="en-US" sz="2200" b="1" dirty="0">
                <a:solidFill>
                  <a:schemeClr val="bg1"/>
                </a:solidFill>
                <a:highlight>
                  <a:srgbClr val="FF0000"/>
                </a:highlight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highlight>
                  <a:srgbClr val="FF0000"/>
                </a:highlight>
              </a:rPr>
              <a:t>Denda</a:t>
            </a:r>
            <a:r>
              <a:rPr lang="en-US" sz="2200" b="1" dirty="0">
                <a:solidFill>
                  <a:schemeClr val="bg1"/>
                </a:solidFill>
                <a:highlight>
                  <a:srgbClr val="FF0000"/>
                </a:highlight>
              </a:rPr>
              <a:t> RM100</a:t>
            </a:r>
            <a:endParaRPr lang="en-US" sz="2200" b="1" dirty="0">
              <a:solidFill>
                <a:schemeClr val="bg1"/>
              </a:solidFill>
            </a:endParaRPr>
          </a:p>
          <a:p>
            <a:endParaRPr lang="ms-MY" sz="2200" dirty="0"/>
          </a:p>
        </p:txBody>
      </p:sp>
      <p:pic>
        <p:nvPicPr>
          <p:cNvPr id="6" name="Picture 5" descr="Close-up of two people's hands pointing at laptop screen with stack of 4 books in background, one person holding a pen">
            <a:extLst>
              <a:ext uri="{FF2B5EF4-FFF2-40B4-BE49-F238E27FC236}">
                <a16:creationId xmlns:a16="http://schemas.microsoft.com/office/drawing/2014/main" id="{D3073650-F755-6C6C-4C41-8887B72C9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2084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866796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F23E6-9BE0-8B69-50F9-D38D546E1668}"/>
              </a:ext>
            </a:extLst>
          </p:cNvPr>
          <p:cNvSpPr/>
          <p:nvPr/>
        </p:nvSpPr>
        <p:spPr>
          <a:xfrm>
            <a:off x="-5168" y="635329"/>
            <a:ext cx="2597761" cy="7530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FF555-1369-42F6-92DA-A3CD3DA7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GAGAL</a:t>
            </a:r>
            <a:r>
              <a:rPr lang="en-US" dirty="0"/>
              <a:t> DAFTAR</a:t>
            </a:r>
            <a:endParaRPr lang="ms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D8C5A-21FB-492D-8C5E-77B0A6BE8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71" y="1825625"/>
            <a:ext cx="5639890" cy="4351338"/>
          </a:xfrm>
        </p:spPr>
        <p:txBody>
          <a:bodyPr>
            <a:norm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Tiada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lagi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rayuan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minggu</a:t>
            </a:r>
            <a:r>
              <a:rPr lang="en-US" dirty="0"/>
              <a:t> ke-14. </a:t>
            </a:r>
          </a:p>
          <a:p>
            <a:r>
              <a:rPr lang="en-US" dirty="0"/>
              <a:t>Jika pelajar GAGAL </a:t>
            </a:r>
            <a:r>
              <a:rPr lang="en-US" dirty="0" err="1"/>
              <a:t>untuk</a:t>
            </a:r>
            <a:r>
              <a:rPr lang="en-US" dirty="0"/>
              <a:t> daftar </a:t>
            </a:r>
            <a:r>
              <a:rPr lang="en-US" dirty="0" err="1"/>
              <a:t>subjek</a:t>
            </a:r>
            <a:r>
              <a:rPr lang="en-US" dirty="0"/>
              <a:t> pada </a:t>
            </a:r>
            <a:r>
              <a:rPr lang="en-US" dirty="0" err="1"/>
              <a:t>minggu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ditetapkan</a:t>
            </a:r>
            <a:r>
              <a:rPr lang="en-US" dirty="0"/>
              <a:t>, pelajar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mengulang</a:t>
            </a:r>
            <a:r>
              <a:rPr lang="en-US" dirty="0"/>
              <a:t> </a:t>
            </a:r>
            <a:r>
              <a:rPr lang="en-US" dirty="0" err="1"/>
              <a:t>subjek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pada semester </a:t>
            </a:r>
            <a:r>
              <a:rPr lang="en-GB" dirty="0" err="1"/>
              <a:t>berikutnya</a:t>
            </a:r>
            <a:r>
              <a:rPr lang="en-US" dirty="0"/>
              <a:t>.</a:t>
            </a:r>
          </a:p>
          <a:p>
            <a:endParaRPr lang="ms-MY" dirty="0"/>
          </a:p>
        </p:txBody>
      </p:sp>
      <p:pic>
        <p:nvPicPr>
          <p:cNvPr id="6" name="Picture 5" descr="Close-up of two people's hands pointing at laptop screen with stack of 4 books in background, one person holding a pen">
            <a:extLst>
              <a:ext uri="{FF2B5EF4-FFF2-40B4-BE49-F238E27FC236}">
                <a16:creationId xmlns:a16="http://schemas.microsoft.com/office/drawing/2014/main" id="{D3073650-F755-6C6C-4C41-8887B72C9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r="20942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561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35954A-5735-5CD7-E830-424F0F6B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Nota &amp; KeLIP</a:t>
            </a:r>
            <a:endParaRPr lang="ms-MY" sz="360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37A5A-775A-D960-7485-28D988C72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Sila </a:t>
            </a:r>
            <a:r>
              <a:rPr lang="en-US" sz="1800" dirty="0" err="1"/>
              <a:t>sertai</a:t>
            </a:r>
            <a:r>
              <a:rPr lang="en-US" sz="1800" dirty="0"/>
              <a:t> </a:t>
            </a:r>
            <a:r>
              <a:rPr lang="en-US" sz="1800" dirty="0" err="1"/>
              <a:t>kelas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KeLIP</a:t>
            </a:r>
          </a:p>
          <a:p>
            <a:endParaRPr lang="en-US" sz="1800" dirty="0"/>
          </a:p>
          <a:p>
            <a:r>
              <a:rPr lang="en-US" sz="1800" dirty="0"/>
              <a:t>Alamat URL KeLIP PPHP UniSZA</a:t>
            </a:r>
          </a:p>
          <a:p>
            <a:pPr lvl="1"/>
            <a:r>
              <a:rPr lang="en-US" sz="1800" dirty="0"/>
              <a:t>https://kelipppt.unisza.edu.my</a:t>
            </a:r>
          </a:p>
          <a:p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CD08A9-F7D8-ABD0-4501-6742E31C4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38" y="1785966"/>
            <a:ext cx="5628018" cy="3053198"/>
          </a:xfrm>
          <a:prstGeom prst="rect">
            <a:avLst/>
          </a:prstGeom>
        </p:spPr>
      </p:pic>
      <p:pic>
        <p:nvPicPr>
          <p:cNvPr id="4" name="Graphic 3" descr="Storytelling outline">
            <a:extLst>
              <a:ext uri="{FF2B5EF4-FFF2-40B4-BE49-F238E27FC236}">
                <a16:creationId xmlns:a16="http://schemas.microsoft.com/office/drawing/2014/main" id="{0E495239-6DE0-2442-8225-70E5F5D07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640" y="55863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71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1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35954A-5735-5CD7-E830-424F0F6B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Nota &amp; KeLIP</a:t>
            </a:r>
            <a:endParaRPr lang="ms-MY" sz="3600"/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24CE040-EF83-F140-4193-CFD02EE47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14328" r="13989"/>
          <a:stretch/>
        </p:blipFill>
        <p:spPr>
          <a:xfrm>
            <a:off x="576244" y="1791982"/>
            <a:ext cx="5628018" cy="3041166"/>
          </a:xfrm>
          <a:prstGeom prst="rect">
            <a:avLst/>
          </a:prstGeom>
        </p:spPr>
      </p:pic>
      <p:sp>
        <p:nvSpPr>
          <p:cNvPr id="56" name="Rectangle 2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37A5A-775A-D960-7485-28D988C72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Daftar Masuk</a:t>
            </a:r>
          </a:p>
          <a:p>
            <a:pPr lvl="1"/>
            <a:r>
              <a:rPr lang="en-US" sz="1800" dirty="0" err="1"/>
              <a:t>Emel</a:t>
            </a:r>
            <a:r>
              <a:rPr lang="en-US" sz="1800" dirty="0"/>
              <a:t> Putra UniSZA</a:t>
            </a:r>
          </a:p>
          <a:p>
            <a:endParaRPr lang="en-US" sz="1800" dirty="0"/>
          </a:p>
        </p:txBody>
      </p:sp>
      <p:sp>
        <p:nvSpPr>
          <p:cNvPr id="57" name="Rectangle 2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Storytelling outline">
            <a:extLst>
              <a:ext uri="{FF2B5EF4-FFF2-40B4-BE49-F238E27FC236}">
                <a16:creationId xmlns:a16="http://schemas.microsoft.com/office/drawing/2014/main" id="{A81D0279-AE52-7323-507B-8BBCCD66D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3181" y="560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6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AF638-A766-B18C-FAD5-0B1CD30B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030286"/>
            <a:ext cx="4153626" cy="2174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KEHADIRAN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888C69-11CC-40BA-BABF-F9B7E11C9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37D08C8-52AD-4B7E-A217-E28E1AF00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ED11528-93DA-433F-9B3C-21106EFD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7D488-6866-3AFF-9069-ACB2A30AE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428999"/>
            <a:ext cx="4075054" cy="2741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QR Code KeLIP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@</a:t>
            </a:r>
          </a:p>
          <a:p>
            <a:pPr marL="0" indent="0">
              <a:buNone/>
            </a:pPr>
            <a:r>
              <a:rPr lang="en-US" sz="3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Secara</a:t>
            </a:r>
            <a:r>
              <a: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tandatangan</a:t>
            </a:r>
            <a:endParaRPr lang="en-US" sz="3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CB735CE-2FC3-46CB-410E-D98A6E909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-600" r="263"/>
          <a:stretch/>
        </p:blipFill>
        <p:spPr>
          <a:xfrm>
            <a:off x="6180280" y="1568947"/>
            <a:ext cx="5958179" cy="3270860"/>
          </a:xfrm>
          <a:prstGeom prst="rect">
            <a:avLst/>
          </a:prstGeom>
        </p:spPr>
      </p:pic>
      <p:pic>
        <p:nvPicPr>
          <p:cNvPr id="5" name="Graphic 4" descr="Storytelling outline">
            <a:extLst>
              <a:ext uri="{FF2B5EF4-FFF2-40B4-BE49-F238E27FC236}">
                <a16:creationId xmlns:a16="http://schemas.microsoft.com/office/drawing/2014/main" id="{2B1DED90-1ED9-1E68-1F60-E24CF6FF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032" y="6347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7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BFCBA134-9932-4625-92F2-ADE52ACE1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9">
            <a:extLst>
              <a:ext uri="{FF2B5EF4-FFF2-40B4-BE49-F238E27FC236}">
                <a16:creationId xmlns:a16="http://schemas.microsoft.com/office/drawing/2014/main" id="{78B28E4E-0110-46E1-92BB-3DB2BAA5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2"/>
            <a:ext cx="6095998" cy="1613646"/>
          </a:xfrm>
          <a:custGeom>
            <a:avLst/>
            <a:gdLst>
              <a:gd name="connsiteX0" fmla="*/ 0 w 7868507"/>
              <a:gd name="connsiteY0" fmla="*/ 0 h 1682351"/>
              <a:gd name="connsiteX1" fmla="*/ 7868507 w 7868507"/>
              <a:gd name="connsiteY1" fmla="*/ 0 h 1682351"/>
              <a:gd name="connsiteX2" fmla="*/ 7865866 w 7868507"/>
              <a:gd name="connsiteY2" fmla="*/ 1824 h 1682351"/>
              <a:gd name="connsiteX3" fmla="*/ 7837561 w 7868507"/>
              <a:gd name="connsiteY3" fmla="*/ 21679 h 1682351"/>
              <a:gd name="connsiteX4" fmla="*/ 7769454 w 7868507"/>
              <a:gd name="connsiteY4" fmla="*/ 43813 h 1682351"/>
              <a:gd name="connsiteX5" fmla="*/ 7695485 w 7868507"/>
              <a:gd name="connsiteY5" fmla="*/ 61050 h 1682351"/>
              <a:gd name="connsiteX6" fmla="*/ 7662356 w 7868507"/>
              <a:gd name="connsiteY6" fmla="*/ 73131 h 1682351"/>
              <a:gd name="connsiteX7" fmla="*/ 7602203 w 7868507"/>
              <a:gd name="connsiteY7" fmla="*/ 99894 h 1682351"/>
              <a:gd name="connsiteX8" fmla="*/ 7533256 w 7868507"/>
              <a:gd name="connsiteY8" fmla="*/ 141638 h 1682351"/>
              <a:gd name="connsiteX9" fmla="*/ 7516926 w 7868507"/>
              <a:gd name="connsiteY9" fmla="*/ 165418 h 1682351"/>
              <a:gd name="connsiteX10" fmla="*/ 7488994 w 7868507"/>
              <a:gd name="connsiteY10" fmla="*/ 178287 h 1682351"/>
              <a:gd name="connsiteX11" fmla="*/ 7478335 w 7868507"/>
              <a:gd name="connsiteY11" fmla="*/ 185700 h 1682351"/>
              <a:gd name="connsiteX12" fmla="*/ 7458526 w 7868507"/>
              <a:gd name="connsiteY12" fmla="*/ 189157 h 1682351"/>
              <a:gd name="connsiteX13" fmla="*/ 7419554 w 7868507"/>
              <a:gd name="connsiteY13" fmla="*/ 192546 h 1682351"/>
              <a:gd name="connsiteX14" fmla="*/ 7347574 w 7868507"/>
              <a:gd name="connsiteY14" fmla="*/ 213028 h 1682351"/>
              <a:gd name="connsiteX15" fmla="*/ 7205646 w 7868507"/>
              <a:gd name="connsiteY15" fmla="*/ 228570 h 1682351"/>
              <a:gd name="connsiteX16" fmla="*/ 7132082 w 7868507"/>
              <a:gd name="connsiteY16" fmla="*/ 240066 h 1682351"/>
              <a:gd name="connsiteX17" fmla="*/ 7026584 w 7868507"/>
              <a:gd name="connsiteY17" fmla="*/ 249305 h 1682351"/>
              <a:gd name="connsiteX18" fmla="*/ 6949796 w 7868507"/>
              <a:gd name="connsiteY18" fmla="*/ 259619 h 1682351"/>
              <a:gd name="connsiteX19" fmla="*/ 6850243 w 7868507"/>
              <a:gd name="connsiteY19" fmla="*/ 278486 h 1682351"/>
              <a:gd name="connsiteX20" fmla="*/ 6848972 w 7868507"/>
              <a:gd name="connsiteY20" fmla="*/ 279419 h 1682351"/>
              <a:gd name="connsiteX21" fmla="*/ 6833720 w 7868507"/>
              <a:gd name="connsiteY21" fmla="*/ 281340 h 1682351"/>
              <a:gd name="connsiteX22" fmla="*/ 6796601 w 7868507"/>
              <a:gd name="connsiteY22" fmla="*/ 279778 h 1682351"/>
              <a:gd name="connsiteX23" fmla="*/ 6793249 w 7868507"/>
              <a:gd name="connsiteY23" fmla="*/ 281365 h 1682351"/>
              <a:gd name="connsiteX24" fmla="*/ 6761214 w 7868507"/>
              <a:gd name="connsiteY24" fmla="*/ 283216 h 1682351"/>
              <a:gd name="connsiteX25" fmla="*/ 6761137 w 7868507"/>
              <a:gd name="connsiteY25" fmla="*/ 284040 h 1682351"/>
              <a:gd name="connsiteX26" fmla="*/ 6753708 w 7868507"/>
              <a:gd name="connsiteY26" fmla="*/ 288053 h 1682351"/>
              <a:gd name="connsiteX27" fmla="*/ 6738673 w 7868507"/>
              <a:gd name="connsiteY27" fmla="*/ 293899 h 1682351"/>
              <a:gd name="connsiteX28" fmla="*/ 6675177 w 7868507"/>
              <a:gd name="connsiteY28" fmla="*/ 319284 h 1682351"/>
              <a:gd name="connsiteX29" fmla="*/ 6668648 w 7868507"/>
              <a:gd name="connsiteY29" fmla="*/ 320128 h 1682351"/>
              <a:gd name="connsiteX30" fmla="*/ 6668596 w 7868507"/>
              <a:gd name="connsiteY30" fmla="*/ 320325 h 1682351"/>
              <a:gd name="connsiteX31" fmla="*/ 6661861 w 7868507"/>
              <a:gd name="connsiteY31" fmla="*/ 321574 h 1682351"/>
              <a:gd name="connsiteX32" fmla="*/ 6644079 w 7868507"/>
              <a:gd name="connsiteY32" fmla="*/ 323301 h 1682351"/>
              <a:gd name="connsiteX33" fmla="*/ 6640227 w 7868507"/>
              <a:gd name="connsiteY33" fmla="*/ 325063 h 1682351"/>
              <a:gd name="connsiteX34" fmla="*/ 6639422 w 7868507"/>
              <a:gd name="connsiteY34" fmla="*/ 327491 h 1682351"/>
              <a:gd name="connsiteX35" fmla="*/ 6617073 w 7868507"/>
              <a:gd name="connsiteY35" fmla="*/ 336554 h 1682351"/>
              <a:gd name="connsiteX36" fmla="*/ 6565938 w 7868507"/>
              <a:gd name="connsiteY36" fmla="*/ 354459 h 1682351"/>
              <a:gd name="connsiteX37" fmla="*/ 6506395 w 7868507"/>
              <a:gd name="connsiteY37" fmla="*/ 372715 h 1682351"/>
              <a:gd name="connsiteX38" fmla="*/ 6366803 w 7868507"/>
              <a:gd name="connsiteY38" fmla="*/ 421832 h 1682351"/>
              <a:gd name="connsiteX39" fmla="*/ 6245343 w 7868507"/>
              <a:gd name="connsiteY39" fmla="*/ 435559 h 1682351"/>
              <a:gd name="connsiteX40" fmla="*/ 6186762 w 7868507"/>
              <a:gd name="connsiteY40" fmla="*/ 449329 h 1682351"/>
              <a:gd name="connsiteX41" fmla="*/ 6151870 w 7868507"/>
              <a:gd name="connsiteY41" fmla="*/ 456667 h 1682351"/>
              <a:gd name="connsiteX42" fmla="*/ 6094791 w 7868507"/>
              <a:gd name="connsiteY42" fmla="*/ 467108 h 1682351"/>
              <a:gd name="connsiteX43" fmla="*/ 6094387 w 7868507"/>
              <a:gd name="connsiteY43" fmla="*/ 469288 h 1682351"/>
              <a:gd name="connsiteX44" fmla="*/ 6088888 w 7868507"/>
              <a:gd name="connsiteY44" fmla="*/ 472662 h 1682351"/>
              <a:gd name="connsiteX45" fmla="*/ 6079322 w 7868507"/>
              <a:gd name="connsiteY45" fmla="*/ 480342 h 1682351"/>
              <a:gd name="connsiteX46" fmla="*/ 6060058 w 7868507"/>
              <a:gd name="connsiteY46" fmla="*/ 490885 h 1682351"/>
              <a:gd name="connsiteX47" fmla="*/ 6059271 w 7868507"/>
              <a:gd name="connsiteY47" fmla="*/ 490563 h 1682351"/>
              <a:gd name="connsiteX48" fmla="*/ 6052214 w 7868507"/>
              <a:gd name="connsiteY48" fmla="*/ 491388 h 1682351"/>
              <a:gd name="connsiteX49" fmla="*/ 6004898 w 7868507"/>
              <a:gd name="connsiteY49" fmla="*/ 494385 h 1682351"/>
              <a:gd name="connsiteX50" fmla="*/ 5987859 w 7868507"/>
              <a:gd name="connsiteY50" fmla="*/ 504838 h 1682351"/>
              <a:gd name="connsiteX51" fmla="*/ 5984113 w 7868507"/>
              <a:gd name="connsiteY51" fmla="*/ 506697 h 1682351"/>
              <a:gd name="connsiteX52" fmla="*/ 5983909 w 7868507"/>
              <a:gd name="connsiteY52" fmla="*/ 506630 h 1682351"/>
              <a:gd name="connsiteX53" fmla="*/ 5979696 w 7868507"/>
              <a:gd name="connsiteY53" fmla="*/ 508387 h 1682351"/>
              <a:gd name="connsiteX54" fmla="*/ 5931986 w 7868507"/>
              <a:gd name="connsiteY54" fmla="*/ 510495 h 1682351"/>
              <a:gd name="connsiteX55" fmla="*/ 5873354 w 7868507"/>
              <a:gd name="connsiteY55" fmla="*/ 520717 h 1682351"/>
              <a:gd name="connsiteX56" fmla="*/ 5843006 w 7868507"/>
              <a:gd name="connsiteY56" fmla="*/ 525739 h 1682351"/>
              <a:gd name="connsiteX57" fmla="*/ 5825737 w 7868507"/>
              <a:gd name="connsiteY57" fmla="*/ 530029 h 1682351"/>
              <a:gd name="connsiteX58" fmla="*/ 5812271 w 7868507"/>
              <a:gd name="connsiteY58" fmla="*/ 536366 h 1682351"/>
              <a:gd name="connsiteX59" fmla="*/ 5683965 w 7868507"/>
              <a:gd name="connsiteY59" fmla="*/ 605660 h 1682351"/>
              <a:gd name="connsiteX60" fmla="*/ 5572324 w 7868507"/>
              <a:gd name="connsiteY60" fmla="*/ 625027 h 1682351"/>
              <a:gd name="connsiteX61" fmla="*/ 5556903 w 7868507"/>
              <a:gd name="connsiteY61" fmla="*/ 628786 h 1682351"/>
              <a:gd name="connsiteX62" fmla="*/ 5553544 w 7868507"/>
              <a:gd name="connsiteY62" fmla="*/ 627847 h 1682351"/>
              <a:gd name="connsiteX63" fmla="*/ 5526889 w 7868507"/>
              <a:gd name="connsiteY63" fmla="*/ 632098 h 1682351"/>
              <a:gd name="connsiteX64" fmla="*/ 5521078 w 7868507"/>
              <a:gd name="connsiteY64" fmla="*/ 637584 h 1682351"/>
              <a:gd name="connsiteX65" fmla="*/ 5512534 w 7868507"/>
              <a:gd name="connsiteY65" fmla="*/ 637267 h 1682351"/>
              <a:gd name="connsiteX66" fmla="*/ 5474353 w 7868507"/>
              <a:gd name="connsiteY66" fmla="*/ 648039 h 1682351"/>
              <a:gd name="connsiteX67" fmla="*/ 5470584 w 7868507"/>
              <a:gd name="connsiteY67" fmla="*/ 648039 h 1682351"/>
              <a:gd name="connsiteX68" fmla="*/ 5467496 w 7868507"/>
              <a:gd name="connsiteY68" fmla="*/ 650003 h 1682351"/>
              <a:gd name="connsiteX69" fmla="*/ 5462885 w 7868507"/>
              <a:gd name="connsiteY69" fmla="*/ 649269 h 1682351"/>
              <a:gd name="connsiteX70" fmla="*/ 5461190 w 7868507"/>
              <a:gd name="connsiteY70" fmla="*/ 650833 h 1682351"/>
              <a:gd name="connsiteX71" fmla="*/ 5438256 w 7868507"/>
              <a:gd name="connsiteY71" fmla="*/ 650162 h 1682351"/>
              <a:gd name="connsiteX72" fmla="*/ 5425515 w 7868507"/>
              <a:gd name="connsiteY72" fmla="*/ 650724 h 1682351"/>
              <a:gd name="connsiteX73" fmla="*/ 5399851 w 7868507"/>
              <a:gd name="connsiteY73" fmla="*/ 648648 h 1682351"/>
              <a:gd name="connsiteX74" fmla="*/ 5395578 w 7868507"/>
              <a:gd name="connsiteY74" fmla="*/ 651245 h 1682351"/>
              <a:gd name="connsiteX75" fmla="*/ 5357693 w 7868507"/>
              <a:gd name="connsiteY75" fmla="*/ 652764 h 1682351"/>
              <a:gd name="connsiteX76" fmla="*/ 5357422 w 7868507"/>
              <a:gd name="connsiteY76" fmla="*/ 654203 h 1682351"/>
              <a:gd name="connsiteX77" fmla="*/ 5347920 w 7868507"/>
              <a:gd name="connsiteY77" fmla="*/ 660769 h 1682351"/>
              <a:gd name="connsiteX78" fmla="*/ 5344829 w 7868507"/>
              <a:gd name="connsiteY78" fmla="*/ 661019 h 1682351"/>
              <a:gd name="connsiteX79" fmla="*/ 5285263 w 7868507"/>
              <a:gd name="connsiteY79" fmla="*/ 671313 h 1682351"/>
              <a:gd name="connsiteX80" fmla="*/ 5264305 w 7868507"/>
              <a:gd name="connsiteY80" fmla="*/ 677803 h 1682351"/>
              <a:gd name="connsiteX81" fmla="*/ 5229182 w 7868507"/>
              <a:gd name="connsiteY81" fmla="*/ 688503 h 1682351"/>
              <a:gd name="connsiteX82" fmla="*/ 5203382 w 7868507"/>
              <a:gd name="connsiteY82" fmla="*/ 703484 h 1682351"/>
              <a:gd name="connsiteX83" fmla="*/ 5173833 w 7868507"/>
              <a:gd name="connsiteY83" fmla="*/ 709660 h 1682351"/>
              <a:gd name="connsiteX84" fmla="*/ 5166382 w 7868507"/>
              <a:gd name="connsiteY84" fmla="*/ 702062 h 1682351"/>
              <a:gd name="connsiteX85" fmla="*/ 5142858 w 7868507"/>
              <a:gd name="connsiteY85" fmla="*/ 702153 h 1682351"/>
              <a:gd name="connsiteX86" fmla="*/ 5134964 w 7868507"/>
              <a:gd name="connsiteY86" fmla="*/ 711602 h 1682351"/>
              <a:gd name="connsiteX87" fmla="*/ 5087368 w 7868507"/>
              <a:gd name="connsiteY87" fmla="*/ 727066 h 1682351"/>
              <a:gd name="connsiteX88" fmla="*/ 5059763 w 7868507"/>
              <a:gd name="connsiteY88" fmla="*/ 733651 h 1682351"/>
              <a:gd name="connsiteX89" fmla="*/ 5023240 w 7868507"/>
              <a:gd name="connsiteY89" fmla="*/ 742299 h 1682351"/>
              <a:gd name="connsiteX90" fmla="*/ 5007406 w 7868507"/>
              <a:gd name="connsiteY90" fmla="*/ 747156 h 1682351"/>
              <a:gd name="connsiteX91" fmla="*/ 4995851 w 7868507"/>
              <a:gd name="connsiteY91" fmla="*/ 746560 h 1682351"/>
              <a:gd name="connsiteX92" fmla="*/ 4983107 w 7868507"/>
              <a:gd name="connsiteY92" fmla="*/ 748274 h 1682351"/>
              <a:gd name="connsiteX93" fmla="*/ 4973068 w 7868507"/>
              <a:gd name="connsiteY93" fmla="*/ 750600 h 1682351"/>
              <a:gd name="connsiteX94" fmla="*/ 4967642 w 7868507"/>
              <a:gd name="connsiteY94" fmla="*/ 756164 h 1682351"/>
              <a:gd name="connsiteX95" fmla="*/ 4958938 w 7868507"/>
              <a:gd name="connsiteY95" fmla="*/ 756308 h 1682351"/>
              <a:gd name="connsiteX96" fmla="*/ 4949594 w 7868507"/>
              <a:gd name="connsiteY96" fmla="*/ 761504 h 1682351"/>
              <a:gd name="connsiteX97" fmla="*/ 4947761 w 7868507"/>
              <a:gd name="connsiteY97" fmla="*/ 759559 h 1682351"/>
              <a:gd name="connsiteX98" fmla="*/ 4939683 w 7868507"/>
              <a:gd name="connsiteY98" fmla="*/ 757589 h 1682351"/>
              <a:gd name="connsiteX99" fmla="*/ 4905733 w 7868507"/>
              <a:gd name="connsiteY99" fmla="*/ 776774 h 1682351"/>
              <a:gd name="connsiteX100" fmla="*/ 4885524 w 7868507"/>
              <a:gd name="connsiteY100" fmla="*/ 784914 h 1682351"/>
              <a:gd name="connsiteX101" fmla="*/ 4884537 w 7868507"/>
              <a:gd name="connsiteY101" fmla="*/ 786309 h 1682351"/>
              <a:gd name="connsiteX102" fmla="*/ 4863207 w 7868507"/>
              <a:gd name="connsiteY102" fmla="*/ 792997 h 1682351"/>
              <a:gd name="connsiteX103" fmla="*/ 4857388 w 7868507"/>
              <a:gd name="connsiteY103" fmla="*/ 798678 h 1682351"/>
              <a:gd name="connsiteX104" fmla="*/ 4816499 w 7868507"/>
              <a:gd name="connsiteY104" fmla="*/ 818246 h 1682351"/>
              <a:gd name="connsiteX105" fmla="*/ 4805033 w 7868507"/>
              <a:gd name="connsiteY105" fmla="*/ 823877 h 1682351"/>
              <a:gd name="connsiteX106" fmla="*/ 4794341 w 7868507"/>
              <a:gd name="connsiteY106" fmla="*/ 824641 h 1682351"/>
              <a:gd name="connsiteX107" fmla="*/ 4791139 w 7868507"/>
              <a:gd name="connsiteY107" fmla="*/ 821265 h 1682351"/>
              <a:gd name="connsiteX108" fmla="*/ 4784697 w 7868507"/>
              <a:gd name="connsiteY108" fmla="*/ 823709 h 1682351"/>
              <a:gd name="connsiteX109" fmla="*/ 4782810 w 7868507"/>
              <a:gd name="connsiteY109" fmla="*/ 823507 h 1682351"/>
              <a:gd name="connsiteX110" fmla="*/ 4772164 w 7868507"/>
              <a:gd name="connsiteY110" fmla="*/ 823203 h 1682351"/>
              <a:gd name="connsiteX111" fmla="*/ 4753756 w 7868507"/>
              <a:gd name="connsiteY111" fmla="*/ 843711 h 1682351"/>
              <a:gd name="connsiteX112" fmla="*/ 4727551 w 7868507"/>
              <a:gd name="connsiteY112" fmla="*/ 851537 h 1682351"/>
              <a:gd name="connsiteX113" fmla="*/ 4631760 w 7868507"/>
              <a:gd name="connsiteY113" fmla="*/ 932126 h 1682351"/>
              <a:gd name="connsiteX114" fmla="*/ 4584082 w 7868507"/>
              <a:gd name="connsiteY114" fmla="*/ 949940 h 1682351"/>
              <a:gd name="connsiteX115" fmla="*/ 4523312 w 7868507"/>
              <a:gd name="connsiteY115" fmla="*/ 974005 h 1682351"/>
              <a:gd name="connsiteX116" fmla="*/ 4463504 w 7868507"/>
              <a:gd name="connsiteY116" fmla="*/ 996548 h 1682351"/>
              <a:gd name="connsiteX117" fmla="*/ 4452680 w 7868507"/>
              <a:gd name="connsiteY117" fmla="*/ 1008042 h 1682351"/>
              <a:gd name="connsiteX118" fmla="*/ 4445284 w 7868507"/>
              <a:gd name="connsiteY118" fmla="*/ 1009976 h 1682351"/>
              <a:gd name="connsiteX119" fmla="*/ 4407084 w 7868507"/>
              <a:gd name="connsiteY119" fmla="*/ 1025274 h 1682351"/>
              <a:gd name="connsiteX120" fmla="*/ 4398766 w 7868507"/>
              <a:gd name="connsiteY120" fmla="*/ 1022420 h 1682351"/>
              <a:gd name="connsiteX121" fmla="*/ 4397057 w 7868507"/>
              <a:gd name="connsiteY121" fmla="*/ 1020283 h 1682351"/>
              <a:gd name="connsiteX122" fmla="*/ 4386552 w 7868507"/>
              <a:gd name="connsiteY122" fmla="*/ 1024409 h 1682351"/>
              <a:gd name="connsiteX123" fmla="*/ 4377324 w 7868507"/>
              <a:gd name="connsiteY123" fmla="*/ 1023587 h 1682351"/>
              <a:gd name="connsiteX124" fmla="*/ 4370923 w 7868507"/>
              <a:gd name="connsiteY124" fmla="*/ 1028513 h 1682351"/>
              <a:gd name="connsiteX125" fmla="*/ 4360023 w 7868507"/>
              <a:gd name="connsiteY125" fmla="*/ 1029711 h 1682351"/>
              <a:gd name="connsiteX126" fmla="*/ 4346335 w 7868507"/>
              <a:gd name="connsiteY126" fmla="*/ 1029999 h 1682351"/>
              <a:gd name="connsiteX127" fmla="*/ 4334175 w 7868507"/>
              <a:gd name="connsiteY127" fmla="*/ 1028124 h 1682351"/>
              <a:gd name="connsiteX128" fmla="*/ 4316842 w 7868507"/>
              <a:gd name="connsiteY128" fmla="*/ 1031192 h 1682351"/>
              <a:gd name="connsiteX129" fmla="*/ 4277163 w 7868507"/>
              <a:gd name="connsiteY129" fmla="*/ 1035732 h 1682351"/>
              <a:gd name="connsiteX130" fmla="*/ 4247171 w 7868507"/>
              <a:gd name="connsiteY130" fmla="*/ 1039212 h 1682351"/>
              <a:gd name="connsiteX131" fmla="*/ 4194968 w 7868507"/>
              <a:gd name="connsiteY131" fmla="*/ 1049296 h 1682351"/>
              <a:gd name="connsiteX132" fmla="*/ 4185496 w 7868507"/>
              <a:gd name="connsiteY132" fmla="*/ 1057811 h 1682351"/>
              <a:gd name="connsiteX133" fmla="*/ 4160588 w 7868507"/>
              <a:gd name="connsiteY133" fmla="*/ 1055289 h 1682351"/>
              <a:gd name="connsiteX134" fmla="*/ 4153601 w 7868507"/>
              <a:gd name="connsiteY134" fmla="*/ 1046911 h 1682351"/>
              <a:gd name="connsiteX135" fmla="*/ 4121597 w 7868507"/>
              <a:gd name="connsiteY135" fmla="*/ 1049768 h 1682351"/>
              <a:gd name="connsiteX136" fmla="*/ 4092519 w 7868507"/>
              <a:gd name="connsiteY136" fmla="*/ 1061793 h 1682351"/>
              <a:gd name="connsiteX137" fmla="*/ 4054082 w 7868507"/>
              <a:gd name="connsiteY137" fmla="*/ 1068526 h 1682351"/>
              <a:gd name="connsiteX138" fmla="*/ 4031133 w 7868507"/>
              <a:gd name="connsiteY138" fmla="*/ 1072650 h 1682351"/>
              <a:gd name="connsiteX139" fmla="*/ 3966873 w 7868507"/>
              <a:gd name="connsiteY139" fmla="*/ 1076267 h 1682351"/>
              <a:gd name="connsiteX140" fmla="*/ 3963573 w 7868507"/>
              <a:gd name="connsiteY140" fmla="*/ 1076172 h 1682351"/>
              <a:gd name="connsiteX141" fmla="*/ 3952740 w 7868507"/>
              <a:gd name="connsiteY141" fmla="*/ 1081643 h 1682351"/>
              <a:gd name="connsiteX142" fmla="*/ 3952284 w 7868507"/>
              <a:gd name="connsiteY142" fmla="*/ 1083043 h 1682351"/>
              <a:gd name="connsiteX143" fmla="*/ 3912008 w 7868507"/>
              <a:gd name="connsiteY143" fmla="*/ 1080346 h 1682351"/>
              <a:gd name="connsiteX144" fmla="*/ 3907178 w 7868507"/>
              <a:gd name="connsiteY144" fmla="*/ 1082452 h 1682351"/>
              <a:gd name="connsiteX145" fmla="*/ 3880262 w 7868507"/>
              <a:gd name="connsiteY145" fmla="*/ 1077541 h 1682351"/>
              <a:gd name="connsiteX146" fmla="*/ 3866711 w 7868507"/>
              <a:gd name="connsiteY146" fmla="*/ 1076684 h 1682351"/>
              <a:gd name="connsiteX147" fmla="*/ 3842517 w 7868507"/>
              <a:gd name="connsiteY147" fmla="*/ 1073470 h 1682351"/>
              <a:gd name="connsiteX148" fmla="*/ 3840538 w 7868507"/>
              <a:gd name="connsiteY148" fmla="*/ 1074837 h 1682351"/>
              <a:gd name="connsiteX149" fmla="*/ 3835745 w 7868507"/>
              <a:gd name="connsiteY149" fmla="*/ 1073596 h 1682351"/>
              <a:gd name="connsiteX150" fmla="*/ 3832245 w 7868507"/>
              <a:gd name="connsiteY150" fmla="*/ 1075205 h 1682351"/>
              <a:gd name="connsiteX151" fmla="*/ 3828256 w 7868507"/>
              <a:gd name="connsiteY151" fmla="*/ 1074786 h 1682351"/>
              <a:gd name="connsiteX152" fmla="*/ 3786574 w 7868507"/>
              <a:gd name="connsiteY152" fmla="*/ 1081253 h 1682351"/>
              <a:gd name="connsiteX153" fmla="*/ 3777568 w 7868507"/>
              <a:gd name="connsiteY153" fmla="*/ 1079989 h 1682351"/>
              <a:gd name="connsiteX154" fmla="*/ 3770769 w 7868507"/>
              <a:gd name="connsiteY154" fmla="*/ 1084796 h 1682351"/>
              <a:gd name="connsiteX155" fmla="*/ 3742056 w 7868507"/>
              <a:gd name="connsiteY155" fmla="*/ 1086062 h 1682351"/>
              <a:gd name="connsiteX156" fmla="*/ 3732135 w 7868507"/>
              <a:gd name="connsiteY156" fmla="*/ 1082300 h 1682351"/>
              <a:gd name="connsiteX157" fmla="*/ 3722961 w 7868507"/>
              <a:gd name="connsiteY157" fmla="*/ 1079602 h 1682351"/>
              <a:gd name="connsiteX158" fmla="*/ 3721773 w 7868507"/>
              <a:gd name="connsiteY158" fmla="*/ 1079610 h 1682351"/>
              <a:gd name="connsiteX159" fmla="*/ 3709837 w 7868507"/>
              <a:gd name="connsiteY159" fmla="*/ 1079694 h 1682351"/>
              <a:gd name="connsiteX160" fmla="*/ 3687629 w 7868507"/>
              <a:gd name="connsiteY160" fmla="*/ 1079849 h 1682351"/>
              <a:gd name="connsiteX161" fmla="*/ 3644574 w 7868507"/>
              <a:gd name="connsiteY161" fmla="*/ 1083439 h 1682351"/>
              <a:gd name="connsiteX162" fmla="*/ 3547156 w 7868507"/>
              <a:gd name="connsiteY162" fmla="*/ 1066356 h 1682351"/>
              <a:gd name="connsiteX163" fmla="*/ 3408831 w 7868507"/>
              <a:gd name="connsiteY163" fmla="*/ 1075438 h 1682351"/>
              <a:gd name="connsiteX164" fmla="*/ 3114039 w 7868507"/>
              <a:gd name="connsiteY164" fmla="*/ 1109327 h 1682351"/>
              <a:gd name="connsiteX165" fmla="*/ 3051319 w 7868507"/>
              <a:gd name="connsiteY165" fmla="*/ 1116688 h 1682351"/>
              <a:gd name="connsiteX166" fmla="*/ 3010058 w 7868507"/>
              <a:gd name="connsiteY166" fmla="*/ 1118821 h 1682351"/>
              <a:gd name="connsiteX167" fmla="*/ 2941155 w 7868507"/>
              <a:gd name="connsiteY167" fmla="*/ 1141827 h 1682351"/>
              <a:gd name="connsiteX168" fmla="*/ 2862733 w 7868507"/>
              <a:gd name="connsiteY168" fmla="*/ 1149849 h 1682351"/>
              <a:gd name="connsiteX169" fmla="*/ 2762853 w 7868507"/>
              <a:gd name="connsiteY169" fmla="*/ 1155888 h 1682351"/>
              <a:gd name="connsiteX170" fmla="*/ 2735957 w 7868507"/>
              <a:gd name="connsiteY170" fmla="*/ 1166296 h 1682351"/>
              <a:gd name="connsiteX171" fmla="*/ 2697453 w 7868507"/>
              <a:gd name="connsiteY171" fmla="*/ 1175920 h 1682351"/>
              <a:gd name="connsiteX172" fmla="*/ 2630587 w 7868507"/>
              <a:gd name="connsiteY172" fmla="*/ 1198561 h 1682351"/>
              <a:gd name="connsiteX173" fmla="*/ 2554087 w 7868507"/>
              <a:gd name="connsiteY173" fmla="*/ 1210615 h 1682351"/>
              <a:gd name="connsiteX174" fmla="*/ 2466063 w 7868507"/>
              <a:gd name="connsiteY174" fmla="*/ 1202949 h 1682351"/>
              <a:gd name="connsiteX175" fmla="*/ 2417946 w 7868507"/>
              <a:gd name="connsiteY175" fmla="*/ 1202719 h 1682351"/>
              <a:gd name="connsiteX176" fmla="*/ 2258819 w 7868507"/>
              <a:gd name="connsiteY176" fmla="*/ 1200304 h 1682351"/>
              <a:gd name="connsiteX177" fmla="*/ 2148771 w 7868507"/>
              <a:gd name="connsiteY177" fmla="*/ 1198564 h 1682351"/>
              <a:gd name="connsiteX178" fmla="*/ 2117137 w 7868507"/>
              <a:gd name="connsiteY178" fmla="*/ 1207800 h 1682351"/>
              <a:gd name="connsiteX179" fmla="*/ 2064067 w 7868507"/>
              <a:gd name="connsiteY179" fmla="*/ 1222897 h 1682351"/>
              <a:gd name="connsiteX180" fmla="*/ 2011154 w 7868507"/>
              <a:gd name="connsiteY180" fmla="*/ 1227589 h 1682351"/>
              <a:gd name="connsiteX181" fmla="*/ 1967562 w 7868507"/>
              <a:gd name="connsiteY181" fmla="*/ 1238053 h 1682351"/>
              <a:gd name="connsiteX182" fmla="*/ 1925305 w 7868507"/>
              <a:gd name="connsiteY182" fmla="*/ 1239652 h 1682351"/>
              <a:gd name="connsiteX183" fmla="*/ 1903633 w 7868507"/>
              <a:gd name="connsiteY183" fmla="*/ 1234971 h 1682351"/>
              <a:gd name="connsiteX184" fmla="*/ 1878608 w 7868507"/>
              <a:gd name="connsiteY184" fmla="*/ 1229903 h 1682351"/>
              <a:gd name="connsiteX185" fmla="*/ 1843617 w 7868507"/>
              <a:gd name="connsiteY185" fmla="*/ 1224887 h 1682351"/>
              <a:gd name="connsiteX186" fmla="*/ 1749265 w 7868507"/>
              <a:gd name="connsiteY186" fmla="*/ 1228560 h 1682351"/>
              <a:gd name="connsiteX187" fmla="*/ 1650050 w 7868507"/>
              <a:gd name="connsiteY187" fmla="*/ 1231064 h 1682351"/>
              <a:gd name="connsiteX188" fmla="*/ 1625906 w 7868507"/>
              <a:gd name="connsiteY188" fmla="*/ 1240466 h 1682351"/>
              <a:gd name="connsiteX189" fmla="*/ 1625638 w 7868507"/>
              <a:gd name="connsiteY189" fmla="*/ 1243542 h 1682351"/>
              <a:gd name="connsiteX190" fmla="*/ 1621994 w 7868507"/>
              <a:gd name="connsiteY190" fmla="*/ 1248302 h 1682351"/>
              <a:gd name="connsiteX191" fmla="*/ 1615654 w 7868507"/>
              <a:gd name="connsiteY191" fmla="*/ 1259137 h 1682351"/>
              <a:gd name="connsiteX192" fmla="*/ 1602888 w 7868507"/>
              <a:gd name="connsiteY192" fmla="*/ 1274010 h 1682351"/>
              <a:gd name="connsiteX193" fmla="*/ 1602366 w 7868507"/>
              <a:gd name="connsiteY193" fmla="*/ 1273557 h 1682351"/>
              <a:gd name="connsiteX194" fmla="*/ 1597689 w 7868507"/>
              <a:gd name="connsiteY194" fmla="*/ 1274721 h 1682351"/>
              <a:gd name="connsiteX195" fmla="*/ 1566332 w 7868507"/>
              <a:gd name="connsiteY195" fmla="*/ 1278948 h 1682351"/>
              <a:gd name="connsiteX196" fmla="*/ 1555040 w 7868507"/>
              <a:gd name="connsiteY196" fmla="*/ 1293696 h 1682351"/>
              <a:gd name="connsiteX197" fmla="*/ 1552558 w 7868507"/>
              <a:gd name="connsiteY197" fmla="*/ 1296317 h 1682351"/>
              <a:gd name="connsiteX198" fmla="*/ 1552423 w 7868507"/>
              <a:gd name="connsiteY198" fmla="*/ 1296224 h 1682351"/>
              <a:gd name="connsiteX199" fmla="*/ 1549631 w 7868507"/>
              <a:gd name="connsiteY199" fmla="*/ 1298702 h 1682351"/>
              <a:gd name="connsiteX200" fmla="*/ 1518013 w 7868507"/>
              <a:gd name="connsiteY200" fmla="*/ 1301677 h 1682351"/>
              <a:gd name="connsiteX201" fmla="*/ 1479156 w 7868507"/>
              <a:gd name="connsiteY201" fmla="*/ 1316098 h 1682351"/>
              <a:gd name="connsiteX202" fmla="*/ 1441079 w 7868507"/>
              <a:gd name="connsiteY202" fmla="*/ 1332684 h 1682351"/>
              <a:gd name="connsiteX203" fmla="*/ 1427483 w 7868507"/>
              <a:gd name="connsiteY203" fmla="*/ 1339810 h 1682351"/>
              <a:gd name="connsiteX204" fmla="*/ 1402408 w 7868507"/>
              <a:gd name="connsiteY204" fmla="*/ 1347572 h 1682351"/>
              <a:gd name="connsiteX205" fmla="*/ 1390401 w 7868507"/>
              <a:gd name="connsiteY205" fmla="*/ 1348064 h 1682351"/>
              <a:gd name="connsiteX206" fmla="*/ 1389965 w 7868507"/>
              <a:gd name="connsiteY206" fmla="*/ 1348612 h 1682351"/>
              <a:gd name="connsiteX207" fmla="*/ 1388601 w 7868507"/>
              <a:gd name="connsiteY207" fmla="*/ 1346953 h 1682351"/>
              <a:gd name="connsiteX208" fmla="*/ 1380844 w 7868507"/>
              <a:gd name="connsiteY208" fmla="*/ 1350384 h 1682351"/>
              <a:gd name="connsiteX209" fmla="*/ 1378861 w 7868507"/>
              <a:gd name="connsiteY209" fmla="*/ 1352221 h 1682351"/>
              <a:gd name="connsiteX210" fmla="*/ 1375758 w 7868507"/>
              <a:gd name="connsiteY210" fmla="*/ 1353731 h 1682351"/>
              <a:gd name="connsiteX211" fmla="*/ 1375650 w 7868507"/>
              <a:gd name="connsiteY211" fmla="*/ 1353592 h 1682351"/>
              <a:gd name="connsiteX212" fmla="*/ 1372804 w 7868507"/>
              <a:gd name="connsiteY212" fmla="*/ 1355351 h 1682351"/>
              <a:gd name="connsiteX213" fmla="*/ 1359249 w 7868507"/>
              <a:gd name="connsiteY213" fmla="*/ 1366189 h 1682351"/>
              <a:gd name="connsiteX214" fmla="*/ 1340780 w 7868507"/>
              <a:gd name="connsiteY214" fmla="*/ 1366894 h 1682351"/>
              <a:gd name="connsiteX215" fmla="*/ 1337816 w 7868507"/>
              <a:gd name="connsiteY215" fmla="*/ 1359128 h 1682351"/>
              <a:gd name="connsiteX216" fmla="*/ 1335560 w 7868507"/>
              <a:gd name="connsiteY216" fmla="*/ 1360910 h 1682351"/>
              <a:gd name="connsiteX217" fmla="*/ 1331292 w 7868507"/>
              <a:gd name="connsiteY217" fmla="*/ 1365723 h 1682351"/>
              <a:gd name="connsiteX218" fmla="*/ 1329826 w 7868507"/>
              <a:gd name="connsiteY218" fmla="*/ 1365581 h 1682351"/>
              <a:gd name="connsiteX219" fmla="*/ 1315524 w 7868507"/>
              <a:gd name="connsiteY219" fmla="*/ 1370869 h 1682351"/>
              <a:gd name="connsiteX220" fmla="*/ 1311310 w 7868507"/>
              <a:gd name="connsiteY220" fmla="*/ 1368878 h 1682351"/>
              <a:gd name="connsiteX221" fmla="*/ 1309448 w 7868507"/>
              <a:gd name="connsiteY221" fmla="*/ 1368851 h 1682351"/>
              <a:gd name="connsiteX222" fmla="*/ 1301298 w 7868507"/>
              <a:gd name="connsiteY222" fmla="*/ 1377498 h 1682351"/>
              <a:gd name="connsiteX223" fmla="*/ 1296925 w 7868507"/>
              <a:gd name="connsiteY223" fmla="*/ 1380996 h 1682351"/>
              <a:gd name="connsiteX224" fmla="*/ 1269267 w 7868507"/>
              <a:gd name="connsiteY224" fmla="*/ 1411589 h 1682351"/>
              <a:gd name="connsiteX225" fmla="*/ 1221707 w 7868507"/>
              <a:gd name="connsiteY225" fmla="*/ 1427353 h 1682351"/>
              <a:gd name="connsiteX226" fmla="*/ 1173283 w 7868507"/>
              <a:gd name="connsiteY226" fmla="*/ 1444522 h 1682351"/>
              <a:gd name="connsiteX227" fmla="*/ 1135382 w 7868507"/>
              <a:gd name="connsiteY227" fmla="*/ 1456933 h 1682351"/>
              <a:gd name="connsiteX228" fmla="*/ 1055416 w 7868507"/>
              <a:gd name="connsiteY228" fmla="*/ 1526389 h 1682351"/>
              <a:gd name="connsiteX229" fmla="*/ 1034752 w 7868507"/>
              <a:gd name="connsiteY229" fmla="*/ 1531257 h 1682351"/>
              <a:gd name="connsiteX230" fmla="*/ 1018956 w 7868507"/>
              <a:gd name="connsiteY230" fmla="*/ 1549595 h 1682351"/>
              <a:gd name="connsiteX231" fmla="*/ 1010858 w 7868507"/>
              <a:gd name="connsiteY231" fmla="*/ 1548110 h 1682351"/>
              <a:gd name="connsiteX232" fmla="*/ 1009435 w 7868507"/>
              <a:gd name="connsiteY232" fmla="*/ 1547700 h 1682351"/>
              <a:gd name="connsiteX233" fmla="*/ 1004312 w 7868507"/>
              <a:gd name="connsiteY233" fmla="*/ 1549413 h 1682351"/>
              <a:gd name="connsiteX234" fmla="*/ 1002155 w 7868507"/>
              <a:gd name="connsiteY234" fmla="*/ 1545703 h 1682351"/>
              <a:gd name="connsiteX235" fmla="*/ 993932 w 7868507"/>
              <a:gd name="connsiteY235" fmla="*/ 1545275 h 1682351"/>
              <a:gd name="connsiteX236" fmla="*/ 984702 w 7868507"/>
              <a:gd name="connsiteY236" fmla="*/ 1549599 h 1682351"/>
              <a:gd name="connsiteX237" fmla="*/ 951832 w 7868507"/>
              <a:gd name="connsiteY237" fmla="*/ 1564506 h 1682351"/>
              <a:gd name="connsiteX238" fmla="*/ 946909 w 7868507"/>
              <a:gd name="connsiteY238" fmla="*/ 1569506 h 1682351"/>
              <a:gd name="connsiteX239" fmla="*/ 930061 w 7868507"/>
              <a:gd name="connsiteY239" fmla="*/ 1573784 h 1682351"/>
              <a:gd name="connsiteX240" fmla="*/ 929189 w 7868507"/>
              <a:gd name="connsiteY240" fmla="*/ 1575061 h 1682351"/>
              <a:gd name="connsiteX241" fmla="*/ 913074 w 7868507"/>
              <a:gd name="connsiteY241" fmla="*/ 1580907 h 1682351"/>
              <a:gd name="connsiteX242" fmla="*/ 885532 w 7868507"/>
              <a:gd name="connsiteY242" fmla="*/ 1596205 h 1682351"/>
              <a:gd name="connsiteX243" fmla="*/ 879535 w 7868507"/>
              <a:gd name="connsiteY243" fmla="*/ 1593350 h 1682351"/>
              <a:gd name="connsiteX244" fmla="*/ 878302 w 7868507"/>
              <a:gd name="connsiteY244" fmla="*/ 1591213 h 1682351"/>
              <a:gd name="connsiteX245" fmla="*/ 870728 w 7868507"/>
              <a:gd name="connsiteY245" fmla="*/ 1595340 h 1682351"/>
              <a:gd name="connsiteX246" fmla="*/ 864075 w 7868507"/>
              <a:gd name="connsiteY246" fmla="*/ 1594517 h 1682351"/>
              <a:gd name="connsiteX247" fmla="*/ 859460 w 7868507"/>
              <a:gd name="connsiteY247" fmla="*/ 1599444 h 1682351"/>
              <a:gd name="connsiteX248" fmla="*/ 851601 w 7868507"/>
              <a:gd name="connsiteY248" fmla="*/ 1600641 h 1682351"/>
              <a:gd name="connsiteX249" fmla="*/ 841730 w 7868507"/>
              <a:gd name="connsiteY249" fmla="*/ 1600929 h 1682351"/>
              <a:gd name="connsiteX250" fmla="*/ 832963 w 7868507"/>
              <a:gd name="connsiteY250" fmla="*/ 1599055 h 1682351"/>
              <a:gd name="connsiteX251" fmla="*/ 820466 w 7868507"/>
              <a:gd name="connsiteY251" fmla="*/ 1602123 h 1682351"/>
              <a:gd name="connsiteX252" fmla="*/ 791859 w 7868507"/>
              <a:gd name="connsiteY252" fmla="*/ 1606663 h 1682351"/>
              <a:gd name="connsiteX253" fmla="*/ 770233 w 7868507"/>
              <a:gd name="connsiteY253" fmla="*/ 1610142 h 1682351"/>
              <a:gd name="connsiteX254" fmla="*/ 732594 w 7868507"/>
              <a:gd name="connsiteY254" fmla="*/ 1620226 h 1682351"/>
              <a:gd name="connsiteX255" fmla="*/ 725765 w 7868507"/>
              <a:gd name="connsiteY255" fmla="*/ 1628741 h 1682351"/>
              <a:gd name="connsiteX256" fmla="*/ 707807 w 7868507"/>
              <a:gd name="connsiteY256" fmla="*/ 1626219 h 1682351"/>
              <a:gd name="connsiteX257" fmla="*/ 702769 w 7868507"/>
              <a:gd name="connsiteY257" fmla="*/ 1617842 h 1682351"/>
              <a:gd name="connsiteX258" fmla="*/ 679694 w 7868507"/>
              <a:gd name="connsiteY258" fmla="*/ 1620699 h 1682351"/>
              <a:gd name="connsiteX259" fmla="*/ 658729 w 7868507"/>
              <a:gd name="connsiteY259" fmla="*/ 1632723 h 1682351"/>
              <a:gd name="connsiteX260" fmla="*/ 631015 w 7868507"/>
              <a:gd name="connsiteY260" fmla="*/ 1639457 h 1682351"/>
              <a:gd name="connsiteX261" fmla="*/ 614469 w 7868507"/>
              <a:gd name="connsiteY261" fmla="*/ 1643580 h 1682351"/>
              <a:gd name="connsiteX262" fmla="*/ 568137 w 7868507"/>
              <a:gd name="connsiteY262" fmla="*/ 1647197 h 1682351"/>
              <a:gd name="connsiteX263" fmla="*/ 565757 w 7868507"/>
              <a:gd name="connsiteY263" fmla="*/ 1647102 h 1682351"/>
              <a:gd name="connsiteX264" fmla="*/ 557947 w 7868507"/>
              <a:gd name="connsiteY264" fmla="*/ 1652573 h 1682351"/>
              <a:gd name="connsiteX265" fmla="*/ 557617 w 7868507"/>
              <a:gd name="connsiteY265" fmla="*/ 1653973 h 1682351"/>
              <a:gd name="connsiteX266" fmla="*/ 528578 w 7868507"/>
              <a:gd name="connsiteY266" fmla="*/ 1651276 h 1682351"/>
              <a:gd name="connsiteX267" fmla="*/ 525096 w 7868507"/>
              <a:gd name="connsiteY267" fmla="*/ 1653383 h 1682351"/>
              <a:gd name="connsiteX268" fmla="*/ 505689 w 7868507"/>
              <a:gd name="connsiteY268" fmla="*/ 1648471 h 1682351"/>
              <a:gd name="connsiteX269" fmla="*/ 495919 w 7868507"/>
              <a:gd name="connsiteY269" fmla="*/ 1647615 h 1682351"/>
              <a:gd name="connsiteX270" fmla="*/ 478476 w 7868507"/>
              <a:gd name="connsiteY270" fmla="*/ 1644401 h 1682351"/>
              <a:gd name="connsiteX271" fmla="*/ 477049 w 7868507"/>
              <a:gd name="connsiteY271" fmla="*/ 1645767 h 1682351"/>
              <a:gd name="connsiteX272" fmla="*/ 473592 w 7868507"/>
              <a:gd name="connsiteY272" fmla="*/ 1644526 h 1682351"/>
              <a:gd name="connsiteX273" fmla="*/ 471069 w 7868507"/>
              <a:gd name="connsiteY273" fmla="*/ 1646136 h 1682351"/>
              <a:gd name="connsiteX274" fmla="*/ 468193 w 7868507"/>
              <a:gd name="connsiteY274" fmla="*/ 1645716 h 1682351"/>
              <a:gd name="connsiteX275" fmla="*/ 438139 w 7868507"/>
              <a:gd name="connsiteY275" fmla="*/ 1652183 h 1682351"/>
              <a:gd name="connsiteX276" fmla="*/ 431647 w 7868507"/>
              <a:gd name="connsiteY276" fmla="*/ 1650919 h 1682351"/>
              <a:gd name="connsiteX277" fmla="*/ 426745 w 7868507"/>
              <a:gd name="connsiteY277" fmla="*/ 1655727 h 1682351"/>
              <a:gd name="connsiteX278" fmla="*/ 406042 w 7868507"/>
              <a:gd name="connsiteY278" fmla="*/ 1656992 h 1682351"/>
              <a:gd name="connsiteX279" fmla="*/ 398889 w 7868507"/>
              <a:gd name="connsiteY279" fmla="*/ 1653230 h 1682351"/>
              <a:gd name="connsiteX280" fmla="*/ 392275 w 7868507"/>
              <a:gd name="connsiteY280" fmla="*/ 1650533 h 1682351"/>
              <a:gd name="connsiteX281" fmla="*/ 391417 w 7868507"/>
              <a:gd name="connsiteY281" fmla="*/ 1650540 h 1682351"/>
              <a:gd name="connsiteX282" fmla="*/ 382811 w 7868507"/>
              <a:gd name="connsiteY282" fmla="*/ 1650624 h 1682351"/>
              <a:gd name="connsiteX283" fmla="*/ 366800 w 7868507"/>
              <a:gd name="connsiteY283" fmla="*/ 1650779 h 1682351"/>
              <a:gd name="connsiteX284" fmla="*/ 335757 w 7868507"/>
              <a:gd name="connsiteY284" fmla="*/ 1654369 h 1682351"/>
              <a:gd name="connsiteX285" fmla="*/ 265518 w 7868507"/>
              <a:gd name="connsiteY285" fmla="*/ 1637286 h 1682351"/>
              <a:gd name="connsiteX286" fmla="*/ 165785 w 7868507"/>
              <a:gd name="connsiteY286" fmla="*/ 1646368 h 1682351"/>
              <a:gd name="connsiteX287" fmla="*/ 5771 w 7868507"/>
              <a:gd name="connsiteY287" fmla="*/ 1682351 h 1682351"/>
              <a:gd name="connsiteX288" fmla="*/ 0 w 7868507"/>
              <a:gd name="connsiteY288" fmla="*/ 1682121 h 1682351"/>
              <a:gd name="connsiteX289" fmla="*/ 0 w 7868507"/>
              <a:gd name="connsiteY289" fmla="*/ 208540 h 1682351"/>
              <a:gd name="connsiteX290" fmla="*/ 1 w 7868507"/>
              <a:gd name="connsiteY290" fmla="*/ 208540 h 168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7868507" h="1682351">
                <a:moveTo>
                  <a:pt x="0" y="0"/>
                </a:moveTo>
                <a:lnTo>
                  <a:pt x="7868507" y="0"/>
                </a:lnTo>
                <a:lnTo>
                  <a:pt x="7865866" y="1824"/>
                </a:lnTo>
                <a:cubicBezTo>
                  <a:pt x="7856431" y="8442"/>
                  <a:pt x="7838680" y="21037"/>
                  <a:pt x="7837561" y="21679"/>
                </a:cubicBezTo>
                <a:cubicBezTo>
                  <a:pt x="7827334" y="28887"/>
                  <a:pt x="7786488" y="47703"/>
                  <a:pt x="7769454" y="43813"/>
                </a:cubicBezTo>
                <a:cubicBezTo>
                  <a:pt x="7776715" y="51976"/>
                  <a:pt x="7698773" y="52885"/>
                  <a:pt x="7695485" y="61050"/>
                </a:cubicBezTo>
                <a:cubicBezTo>
                  <a:pt x="7694124" y="67654"/>
                  <a:pt x="7669858" y="70842"/>
                  <a:pt x="7662356" y="73131"/>
                </a:cubicBezTo>
                <a:cubicBezTo>
                  <a:pt x="7657288" y="79798"/>
                  <a:pt x="7615644" y="67260"/>
                  <a:pt x="7602203" y="99894"/>
                </a:cubicBezTo>
                <a:cubicBezTo>
                  <a:pt x="7564102" y="102340"/>
                  <a:pt x="7563677" y="146948"/>
                  <a:pt x="7533256" y="141638"/>
                </a:cubicBezTo>
                <a:cubicBezTo>
                  <a:pt x="7525393" y="142116"/>
                  <a:pt x="7522481" y="163449"/>
                  <a:pt x="7516926" y="165418"/>
                </a:cubicBezTo>
                <a:lnTo>
                  <a:pt x="7488994" y="178287"/>
                </a:lnTo>
                <a:lnTo>
                  <a:pt x="7478335" y="185700"/>
                </a:lnTo>
                <a:lnTo>
                  <a:pt x="7458526" y="189157"/>
                </a:lnTo>
                <a:cubicBezTo>
                  <a:pt x="7448729" y="190298"/>
                  <a:pt x="7435680" y="189564"/>
                  <a:pt x="7419554" y="192546"/>
                </a:cubicBezTo>
                <a:cubicBezTo>
                  <a:pt x="7391848" y="201320"/>
                  <a:pt x="7364551" y="190112"/>
                  <a:pt x="7347574" y="213028"/>
                </a:cubicBezTo>
                <a:cubicBezTo>
                  <a:pt x="7289734" y="215419"/>
                  <a:pt x="7263297" y="236052"/>
                  <a:pt x="7205646" y="228570"/>
                </a:cubicBezTo>
                <a:cubicBezTo>
                  <a:pt x="7219384" y="234481"/>
                  <a:pt x="7148985" y="225303"/>
                  <a:pt x="7132082" y="240066"/>
                </a:cubicBezTo>
                <a:cubicBezTo>
                  <a:pt x="7098097" y="244851"/>
                  <a:pt x="7078927" y="243254"/>
                  <a:pt x="7026584" y="249305"/>
                </a:cubicBezTo>
                <a:cubicBezTo>
                  <a:pt x="6982005" y="255885"/>
                  <a:pt x="6975045" y="256084"/>
                  <a:pt x="6949796" y="259619"/>
                </a:cubicBezTo>
                <a:lnTo>
                  <a:pt x="6850243" y="278486"/>
                </a:lnTo>
                <a:lnTo>
                  <a:pt x="6848972" y="279419"/>
                </a:lnTo>
                <a:cubicBezTo>
                  <a:pt x="6842431" y="281915"/>
                  <a:pt x="6837674" y="282132"/>
                  <a:pt x="6833720" y="281340"/>
                </a:cubicBezTo>
                <a:lnTo>
                  <a:pt x="6796601" y="279778"/>
                </a:lnTo>
                <a:lnTo>
                  <a:pt x="6793249" y="281365"/>
                </a:lnTo>
                <a:lnTo>
                  <a:pt x="6761214" y="283216"/>
                </a:lnTo>
                <a:cubicBezTo>
                  <a:pt x="6761188" y="283490"/>
                  <a:pt x="6761163" y="283765"/>
                  <a:pt x="6761137" y="284040"/>
                </a:cubicBezTo>
                <a:cubicBezTo>
                  <a:pt x="6760237" y="285931"/>
                  <a:pt x="6758196" y="287407"/>
                  <a:pt x="6753708" y="288053"/>
                </a:cubicBezTo>
                <a:cubicBezTo>
                  <a:pt x="6765963" y="298767"/>
                  <a:pt x="6752991" y="292938"/>
                  <a:pt x="6738673" y="293899"/>
                </a:cubicBezTo>
                <a:cubicBezTo>
                  <a:pt x="6725584" y="299105"/>
                  <a:pt x="6686848" y="314912"/>
                  <a:pt x="6675177" y="319284"/>
                </a:cubicBezTo>
                <a:lnTo>
                  <a:pt x="6668648" y="320128"/>
                </a:lnTo>
                <a:cubicBezTo>
                  <a:pt x="6668631" y="320193"/>
                  <a:pt x="6668614" y="320260"/>
                  <a:pt x="6668596" y="320325"/>
                </a:cubicBezTo>
                <a:cubicBezTo>
                  <a:pt x="6667339" y="320894"/>
                  <a:pt x="6665255" y="321316"/>
                  <a:pt x="6661861" y="321574"/>
                </a:cubicBezTo>
                <a:lnTo>
                  <a:pt x="6644079" y="323301"/>
                </a:lnTo>
                <a:lnTo>
                  <a:pt x="6640227" y="325063"/>
                </a:lnTo>
                <a:lnTo>
                  <a:pt x="6639422" y="327491"/>
                </a:lnTo>
                <a:lnTo>
                  <a:pt x="6617073" y="336554"/>
                </a:lnTo>
                <a:cubicBezTo>
                  <a:pt x="6605813" y="334764"/>
                  <a:pt x="6572341" y="351494"/>
                  <a:pt x="6565938" y="354459"/>
                </a:cubicBezTo>
                <a:lnTo>
                  <a:pt x="6506395" y="372715"/>
                </a:lnTo>
                <a:cubicBezTo>
                  <a:pt x="6446059" y="407226"/>
                  <a:pt x="6413333" y="405459"/>
                  <a:pt x="6366803" y="421832"/>
                </a:cubicBezTo>
                <a:cubicBezTo>
                  <a:pt x="6324390" y="424230"/>
                  <a:pt x="6284368" y="425700"/>
                  <a:pt x="6245343" y="435559"/>
                </a:cubicBezTo>
                <a:cubicBezTo>
                  <a:pt x="6215336" y="440142"/>
                  <a:pt x="6196358" y="442032"/>
                  <a:pt x="6186762" y="449329"/>
                </a:cubicBezTo>
                <a:lnTo>
                  <a:pt x="6151870" y="456667"/>
                </a:lnTo>
                <a:lnTo>
                  <a:pt x="6094791" y="467108"/>
                </a:lnTo>
                <a:cubicBezTo>
                  <a:pt x="6094657" y="467835"/>
                  <a:pt x="6094521" y="468561"/>
                  <a:pt x="6094387" y="469288"/>
                </a:cubicBezTo>
                <a:lnTo>
                  <a:pt x="6088888" y="472662"/>
                </a:lnTo>
                <a:lnTo>
                  <a:pt x="6079322" y="480342"/>
                </a:lnTo>
                <a:lnTo>
                  <a:pt x="6060058" y="490885"/>
                </a:lnTo>
                <a:lnTo>
                  <a:pt x="6059271" y="490563"/>
                </a:lnTo>
                <a:cubicBezTo>
                  <a:pt x="6057130" y="490070"/>
                  <a:pt x="6054850" y="490140"/>
                  <a:pt x="6052214" y="491388"/>
                </a:cubicBezTo>
                <a:cubicBezTo>
                  <a:pt x="6043152" y="492025"/>
                  <a:pt x="6015622" y="492143"/>
                  <a:pt x="6004898" y="494385"/>
                </a:cubicBezTo>
                <a:cubicBezTo>
                  <a:pt x="5999647" y="497933"/>
                  <a:pt x="5993947" y="501457"/>
                  <a:pt x="5987859" y="504838"/>
                </a:cubicBezTo>
                <a:lnTo>
                  <a:pt x="5984113" y="506697"/>
                </a:lnTo>
                <a:lnTo>
                  <a:pt x="5983909" y="506630"/>
                </a:lnTo>
                <a:cubicBezTo>
                  <a:pt x="5982816" y="506817"/>
                  <a:pt x="5981478" y="507345"/>
                  <a:pt x="5979696" y="508387"/>
                </a:cubicBezTo>
                <a:lnTo>
                  <a:pt x="5931986" y="510495"/>
                </a:lnTo>
                <a:cubicBezTo>
                  <a:pt x="5909485" y="515471"/>
                  <a:pt x="5891640" y="509415"/>
                  <a:pt x="5873354" y="520717"/>
                </a:cubicBezTo>
                <a:cubicBezTo>
                  <a:pt x="5862814" y="523027"/>
                  <a:pt x="5852640" y="524240"/>
                  <a:pt x="5843006" y="525739"/>
                </a:cubicBezTo>
                <a:lnTo>
                  <a:pt x="5825737" y="530029"/>
                </a:lnTo>
                <a:lnTo>
                  <a:pt x="5812271" y="536366"/>
                </a:lnTo>
                <a:cubicBezTo>
                  <a:pt x="5756812" y="585055"/>
                  <a:pt x="5726733" y="582561"/>
                  <a:pt x="5683965" y="605660"/>
                </a:cubicBezTo>
                <a:cubicBezTo>
                  <a:pt x="5644981" y="609044"/>
                  <a:pt x="5608194" y="611118"/>
                  <a:pt x="5572324" y="625027"/>
                </a:cubicBezTo>
                <a:lnTo>
                  <a:pt x="5556903" y="628786"/>
                </a:lnTo>
                <a:lnTo>
                  <a:pt x="5553544" y="627847"/>
                </a:lnTo>
                <a:lnTo>
                  <a:pt x="5526889" y="632098"/>
                </a:lnTo>
                <a:lnTo>
                  <a:pt x="5521078" y="637584"/>
                </a:lnTo>
                <a:lnTo>
                  <a:pt x="5512534" y="637267"/>
                </a:lnTo>
                <a:cubicBezTo>
                  <a:pt x="5504747" y="639009"/>
                  <a:pt x="5481345" y="646244"/>
                  <a:pt x="5474353" y="648039"/>
                </a:cubicBezTo>
                <a:lnTo>
                  <a:pt x="5470584" y="648039"/>
                </a:lnTo>
                <a:lnTo>
                  <a:pt x="5467496" y="650003"/>
                </a:lnTo>
                <a:lnTo>
                  <a:pt x="5462885" y="649269"/>
                </a:lnTo>
                <a:lnTo>
                  <a:pt x="5461190" y="650833"/>
                </a:lnTo>
                <a:lnTo>
                  <a:pt x="5438256" y="650162"/>
                </a:lnTo>
                <a:lnTo>
                  <a:pt x="5425515" y="650724"/>
                </a:lnTo>
                <a:lnTo>
                  <a:pt x="5399851" y="648648"/>
                </a:lnTo>
                <a:lnTo>
                  <a:pt x="5395578" y="651245"/>
                </a:lnTo>
                <a:lnTo>
                  <a:pt x="5357693" y="652764"/>
                </a:lnTo>
                <a:cubicBezTo>
                  <a:pt x="5357603" y="653244"/>
                  <a:pt x="5357512" y="653723"/>
                  <a:pt x="5357422" y="654203"/>
                </a:cubicBezTo>
                <a:lnTo>
                  <a:pt x="5347920" y="660769"/>
                </a:lnTo>
                <a:lnTo>
                  <a:pt x="5344829" y="661019"/>
                </a:lnTo>
                <a:cubicBezTo>
                  <a:pt x="5307153" y="665059"/>
                  <a:pt x="5332651" y="677514"/>
                  <a:pt x="5285263" y="671313"/>
                </a:cubicBezTo>
                <a:cubicBezTo>
                  <a:pt x="5280405" y="677746"/>
                  <a:pt x="5274454" y="678943"/>
                  <a:pt x="5264305" y="677803"/>
                </a:cubicBezTo>
                <a:cubicBezTo>
                  <a:pt x="5246014" y="680189"/>
                  <a:pt x="5247969" y="694161"/>
                  <a:pt x="5229182" y="688503"/>
                </a:cubicBezTo>
                <a:cubicBezTo>
                  <a:pt x="5232786" y="695611"/>
                  <a:pt x="5194630" y="696876"/>
                  <a:pt x="5203382" y="703484"/>
                </a:cubicBezTo>
                <a:cubicBezTo>
                  <a:pt x="5191747" y="712293"/>
                  <a:pt x="5185418" y="701775"/>
                  <a:pt x="5173833" y="709660"/>
                </a:cubicBezTo>
                <a:cubicBezTo>
                  <a:pt x="5160556" y="713156"/>
                  <a:pt x="5181164" y="700314"/>
                  <a:pt x="5166382" y="702062"/>
                </a:cubicBezTo>
                <a:cubicBezTo>
                  <a:pt x="5152981" y="704685"/>
                  <a:pt x="5149341" y="697471"/>
                  <a:pt x="5142858" y="702153"/>
                </a:cubicBezTo>
                <a:cubicBezTo>
                  <a:pt x="5140697" y="703712"/>
                  <a:pt x="5138223" y="706594"/>
                  <a:pt x="5134964" y="711602"/>
                </a:cubicBezTo>
                <a:cubicBezTo>
                  <a:pt x="5116062" y="710281"/>
                  <a:pt x="5112766" y="718879"/>
                  <a:pt x="5087368" y="727066"/>
                </a:cubicBezTo>
                <a:cubicBezTo>
                  <a:pt x="5076462" y="724359"/>
                  <a:pt x="5067967" y="727957"/>
                  <a:pt x="5059763" y="733651"/>
                </a:cubicBezTo>
                <a:cubicBezTo>
                  <a:pt x="5047285" y="735133"/>
                  <a:pt x="5035444" y="738447"/>
                  <a:pt x="5023240" y="742299"/>
                </a:cubicBezTo>
                <a:lnTo>
                  <a:pt x="5007406" y="747156"/>
                </a:lnTo>
                <a:lnTo>
                  <a:pt x="4995851" y="746560"/>
                </a:lnTo>
                <a:cubicBezTo>
                  <a:pt x="4991224" y="747463"/>
                  <a:pt x="4986919" y="747840"/>
                  <a:pt x="4983107" y="748274"/>
                </a:cubicBezTo>
                <a:lnTo>
                  <a:pt x="4973068" y="750600"/>
                </a:lnTo>
                <a:lnTo>
                  <a:pt x="4967642" y="756164"/>
                </a:lnTo>
                <a:lnTo>
                  <a:pt x="4958938" y="756308"/>
                </a:lnTo>
                <a:lnTo>
                  <a:pt x="4949594" y="761504"/>
                </a:lnTo>
                <a:lnTo>
                  <a:pt x="4947761" y="759559"/>
                </a:lnTo>
                <a:lnTo>
                  <a:pt x="4939683" y="757589"/>
                </a:lnTo>
                <a:lnTo>
                  <a:pt x="4905733" y="776774"/>
                </a:lnTo>
                <a:cubicBezTo>
                  <a:pt x="4896707" y="781329"/>
                  <a:pt x="4889057" y="783325"/>
                  <a:pt x="4885524" y="784914"/>
                </a:cubicBezTo>
                <a:lnTo>
                  <a:pt x="4884537" y="786309"/>
                </a:lnTo>
                <a:lnTo>
                  <a:pt x="4863207" y="792997"/>
                </a:lnTo>
                <a:lnTo>
                  <a:pt x="4857388" y="798678"/>
                </a:lnTo>
                <a:cubicBezTo>
                  <a:pt x="4843193" y="806581"/>
                  <a:pt x="4824167" y="805577"/>
                  <a:pt x="4816499" y="818246"/>
                </a:cubicBezTo>
                <a:cubicBezTo>
                  <a:pt x="4812647" y="821244"/>
                  <a:pt x="4808821" y="822962"/>
                  <a:pt x="4805033" y="823877"/>
                </a:cubicBezTo>
                <a:lnTo>
                  <a:pt x="4794341" y="824641"/>
                </a:lnTo>
                <a:lnTo>
                  <a:pt x="4791139" y="821265"/>
                </a:lnTo>
                <a:lnTo>
                  <a:pt x="4784697" y="823709"/>
                </a:lnTo>
                <a:lnTo>
                  <a:pt x="4782810" y="823507"/>
                </a:lnTo>
                <a:cubicBezTo>
                  <a:pt x="4779205" y="823102"/>
                  <a:pt x="4775651" y="822843"/>
                  <a:pt x="4772164" y="823203"/>
                </a:cubicBezTo>
                <a:cubicBezTo>
                  <a:pt x="4777656" y="842476"/>
                  <a:pt x="4743396" y="829438"/>
                  <a:pt x="4753756" y="843711"/>
                </a:cubicBezTo>
                <a:cubicBezTo>
                  <a:pt x="4735544" y="849041"/>
                  <a:pt x="4750178" y="861228"/>
                  <a:pt x="4727551" y="851537"/>
                </a:cubicBezTo>
                <a:cubicBezTo>
                  <a:pt x="4699946" y="874427"/>
                  <a:pt x="4652821" y="902023"/>
                  <a:pt x="4631760" y="932126"/>
                </a:cubicBezTo>
                <a:cubicBezTo>
                  <a:pt x="4606537" y="943038"/>
                  <a:pt x="4602512" y="938987"/>
                  <a:pt x="4584082" y="949940"/>
                </a:cubicBezTo>
                <a:cubicBezTo>
                  <a:pt x="4584818" y="973908"/>
                  <a:pt x="4539784" y="951314"/>
                  <a:pt x="4523312" y="974005"/>
                </a:cubicBezTo>
                <a:lnTo>
                  <a:pt x="4463504" y="996548"/>
                </a:lnTo>
                <a:lnTo>
                  <a:pt x="4452680" y="1008042"/>
                </a:lnTo>
                <a:lnTo>
                  <a:pt x="4445284" y="1009976"/>
                </a:lnTo>
                <a:lnTo>
                  <a:pt x="4407084" y="1025274"/>
                </a:lnTo>
                <a:lnTo>
                  <a:pt x="4398766" y="1022420"/>
                </a:lnTo>
                <a:lnTo>
                  <a:pt x="4397057" y="1020283"/>
                </a:lnTo>
                <a:lnTo>
                  <a:pt x="4386552" y="1024409"/>
                </a:lnTo>
                <a:lnTo>
                  <a:pt x="4377324" y="1023587"/>
                </a:lnTo>
                <a:lnTo>
                  <a:pt x="4370923" y="1028513"/>
                </a:lnTo>
                <a:lnTo>
                  <a:pt x="4360023" y="1029711"/>
                </a:lnTo>
                <a:cubicBezTo>
                  <a:pt x="4355937" y="1029719"/>
                  <a:pt x="4351336" y="1029614"/>
                  <a:pt x="4346335" y="1029999"/>
                </a:cubicBezTo>
                <a:lnTo>
                  <a:pt x="4334175" y="1028124"/>
                </a:lnTo>
                <a:lnTo>
                  <a:pt x="4316842" y="1031192"/>
                </a:lnTo>
                <a:cubicBezTo>
                  <a:pt x="4303471" y="1033665"/>
                  <a:pt x="4290547" y="1035645"/>
                  <a:pt x="4277163" y="1035732"/>
                </a:cubicBezTo>
                <a:cubicBezTo>
                  <a:pt x="4267809" y="1040481"/>
                  <a:pt x="4258392" y="1043112"/>
                  <a:pt x="4247171" y="1039212"/>
                </a:cubicBezTo>
                <a:cubicBezTo>
                  <a:pt x="4219321" y="1044529"/>
                  <a:pt x="4214817" y="1052707"/>
                  <a:pt x="4194968" y="1049296"/>
                </a:cubicBezTo>
                <a:cubicBezTo>
                  <a:pt x="4190926" y="1053911"/>
                  <a:pt x="4187967" y="1056500"/>
                  <a:pt x="4185496" y="1057811"/>
                </a:cubicBezTo>
                <a:cubicBezTo>
                  <a:pt x="4178081" y="1061743"/>
                  <a:pt x="4175081" y="1054170"/>
                  <a:pt x="4160588" y="1055289"/>
                </a:cubicBezTo>
                <a:cubicBezTo>
                  <a:pt x="4144737" y="1055386"/>
                  <a:pt x="4168066" y="1044910"/>
                  <a:pt x="4153601" y="1046911"/>
                </a:cubicBezTo>
                <a:cubicBezTo>
                  <a:pt x="4140408" y="1053461"/>
                  <a:pt x="4134952" y="1042305"/>
                  <a:pt x="4121597" y="1049768"/>
                </a:cubicBezTo>
                <a:cubicBezTo>
                  <a:pt x="4130078" y="1057306"/>
                  <a:pt x="4089547" y="1054328"/>
                  <a:pt x="4092519" y="1061793"/>
                </a:cubicBezTo>
                <a:cubicBezTo>
                  <a:pt x="4073305" y="1054083"/>
                  <a:pt x="4073723" y="1068186"/>
                  <a:pt x="4054082" y="1068526"/>
                </a:cubicBezTo>
                <a:cubicBezTo>
                  <a:pt x="4043475" y="1066267"/>
                  <a:pt x="4037035" y="1066795"/>
                  <a:pt x="4031133" y="1072650"/>
                </a:cubicBezTo>
                <a:cubicBezTo>
                  <a:pt x="3981712" y="1061225"/>
                  <a:pt x="4007226" y="1076435"/>
                  <a:pt x="3966873" y="1076267"/>
                </a:cubicBezTo>
                <a:lnTo>
                  <a:pt x="3963573" y="1076172"/>
                </a:lnTo>
                <a:lnTo>
                  <a:pt x="3952740" y="1081643"/>
                </a:lnTo>
                <a:cubicBezTo>
                  <a:pt x="3952588" y="1082109"/>
                  <a:pt x="3952435" y="1082575"/>
                  <a:pt x="3952284" y="1083043"/>
                </a:cubicBezTo>
                <a:lnTo>
                  <a:pt x="3912008" y="1080346"/>
                </a:lnTo>
                <a:lnTo>
                  <a:pt x="3907178" y="1082452"/>
                </a:lnTo>
                <a:lnTo>
                  <a:pt x="3880262" y="1077541"/>
                </a:lnTo>
                <a:lnTo>
                  <a:pt x="3866711" y="1076684"/>
                </a:lnTo>
                <a:lnTo>
                  <a:pt x="3842517" y="1073470"/>
                </a:lnTo>
                <a:lnTo>
                  <a:pt x="3840538" y="1074837"/>
                </a:lnTo>
                <a:lnTo>
                  <a:pt x="3835745" y="1073596"/>
                </a:lnTo>
                <a:lnTo>
                  <a:pt x="3832245" y="1075205"/>
                </a:lnTo>
                <a:lnTo>
                  <a:pt x="3828256" y="1074786"/>
                </a:lnTo>
                <a:cubicBezTo>
                  <a:pt x="3820644" y="1075794"/>
                  <a:pt x="3795021" y="1080386"/>
                  <a:pt x="3786574" y="1081253"/>
                </a:cubicBezTo>
                <a:lnTo>
                  <a:pt x="3777568" y="1079989"/>
                </a:lnTo>
                <a:lnTo>
                  <a:pt x="3770769" y="1084796"/>
                </a:lnTo>
                <a:lnTo>
                  <a:pt x="3742056" y="1086062"/>
                </a:lnTo>
                <a:lnTo>
                  <a:pt x="3732135" y="1082300"/>
                </a:lnTo>
                <a:lnTo>
                  <a:pt x="3722961" y="1079602"/>
                </a:lnTo>
                <a:lnTo>
                  <a:pt x="3721773" y="1079610"/>
                </a:lnTo>
                <a:lnTo>
                  <a:pt x="3709837" y="1079694"/>
                </a:lnTo>
                <a:lnTo>
                  <a:pt x="3687629" y="1079849"/>
                </a:lnTo>
                <a:cubicBezTo>
                  <a:pt x="3673456" y="1080105"/>
                  <a:pt x="3659080" y="1080912"/>
                  <a:pt x="3644574" y="1083439"/>
                </a:cubicBezTo>
                <a:cubicBezTo>
                  <a:pt x="3589095" y="1070946"/>
                  <a:pt x="3593887" y="1069803"/>
                  <a:pt x="3547156" y="1066356"/>
                </a:cubicBezTo>
                <a:cubicBezTo>
                  <a:pt x="3524419" y="1052844"/>
                  <a:pt x="3435948" y="1076852"/>
                  <a:pt x="3408831" y="1075438"/>
                </a:cubicBezTo>
                <a:cubicBezTo>
                  <a:pt x="3341934" y="1084022"/>
                  <a:pt x="3199862" y="1123979"/>
                  <a:pt x="3114039" y="1109327"/>
                </a:cubicBezTo>
                <a:cubicBezTo>
                  <a:pt x="3092859" y="1111484"/>
                  <a:pt x="3063890" y="1116528"/>
                  <a:pt x="3051319" y="1116688"/>
                </a:cubicBezTo>
                <a:lnTo>
                  <a:pt x="3010058" y="1118821"/>
                </a:lnTo>
                <a:lnTo>
                  <a:pt x="2941155" y="1141827"/>
                </a:lnTo>
                <a:cubicBezTo>
                  <a:pt x="2906040" y="1127149"/>
                  <a:pt x="2906331" y="1144134"/>
                  <a:pt x="2862733" y="1149849"/>
                </a:cubicBezTo>
                <a:cubicBezTo>
                  <a:pt x="2846732" y="1145242"/>
                  <a:pt x="2772044" y="1145386"/>
                  <a:pt x="2762853" y="1155888"/>
                </a:cubicBezTo>
                <a:cubicBezTo>
                  <a:pt x="2752600" y="1158438"/>
                  <a:pt x="2740554" y="1155224"/>
                  <a:pt x="2735957" y="1166296"/>
                </a:cubicBezTo>
                <a:cubicBezTo>
                  <a:pt x="2728293" y="1179691"/>
                  <a:pt x="2692123" y="1160594"/>
                  <a:pt x="2697453" y="1175920"/>
                </a:cubicBezTo>
                <a:cubicBezTo>
                  <a:pt x="2671775" y="1162864"/>
                  <a:pt x="2651911" y="1191050"/>
                  <a:pt x="2630587" y="1198561"/>
                </a:cubicBezTo>
                <a:cubicBezTo>
                  <a:pt x="2610325" y="1198229"/>
                  <a:pt x="2600793" y="1205603"/>
                  <a:pt x="2554087" y="1210615"/>
                </a:cubicBezTo>
                <a:cubicBezTo>
                  <a:pt x="2531792" y="1195398"/>
                  <a:pt x="2507411" y="1222739"/>
                  <a:pt x="2466063" y="1202949"/>
                </a:cubicBezTo>
                <a:cubicBezTo>
                  <a:pt x="2464801" y="1205165"/>
                  <a:pt x="2452486" y="1203160"/>
                  <a:pt x="2417946" y="1202719"/>
                </a:cubicBezTo>
                <a:cubicBezTo>
                  <a:pt x="2383405" y="1202277"/>
                  <a:pt x="2310873" y="1202063"/>
                  <a:pt x="2258819" y="1200304"/>
                </a:cubicBezTo>
                <a:cubicBezTo>
                  <a:pt x="2199732" y="1200698"/>
                  <a:pt x="2226373" y="1222055"/>
                  <a:pt x="2148771" y="1198564"/>
                </a:cubicBezTo>
                <a:cubicBezTo>
                  <a:pt x="2142871" y="1211179"/>
                  <a:pt x="2133698" y="1212428"/>
                  <a:pt x="2117137" y="1207800"/>
                </a:cubicBezTo>
                <a:cubicBezTo>
                  <a:pt x="2088573" y="1208890"/>
                  <a:pt x="2095766" y="1239016"/>
                  <a:pt x="2064067" y="1222897"/>
                </a:cubicBezTo>
                <a:cubicBezTo>
                  <a:pt x="2043442" y="1230104"/>
                  <a:pt x="2024354" y="1222318"/>
                  <a:pt x="2011154" y="1227589"/>
                </a:cubicBezTo>
                <a:lnTo>
                  <a:pt x="1967562" y="1238053"/>
                </a:lnTo>
                <a:cubicBezTo>
                  <a:pt x="1943445" y="1241153"/>
                  <a:pt x="1936681" y="1218694"/>
                  <a:pt x="1925305" y="1239652"/>
                </a:cubicBezTo>
                <a:lnTo>
                  <a:pt x="1903633" y="1234971"/>
                </a:lnTo>
                <a:lnTo>
                  <a:pt x="1878608" y="1229903"/>
                </a:lnTo>
                <a:cubicBezTo>
                  <a:pt x="1865432" y="1226444"/>
                  <a:pt x="1871623" y="1230353"/>
                  <a:pt x="1843617" y="1224887"/>
                </a:cubicBezTo>
                <a:cubicBezTo>
                  <a:pt x="1825673" y="1239930"/>
                  <a:pt x="1796410" y="1228866"/>
                  <a:pt x="1749265" y="1228560"/>
                </a:cubicBezTo>
                <a:lnTo>
                  <a:pt x="1650050" y="1231064"/>
                </a:lnTo>
                <a:lnTo>
                  <a:pt x="1625906" y="1240466"/>
                </a:lnTo>
                <a:cubicBezTo>
                  <a:pt x="1625817" y="1241492"/>
                  <a:pt x="1625727" y="1242517"/>
                  <a:pt x="1625638" y="1243542"/>
                </a:cubicBezTo>
                <a:lnTo>
                  <a:pt x="1621994" y="1248302"/>
                </a:lnTo>
                <a:lnTo>
                  <a:pt x="1615654" y="1259137"/>
                </a:lnTo>
                <a:lnTo>
                  <a:pt x="1602888" y="1274010"/>
                </a:lnTo>
                <a:lnTo>
                  <a:pt x="1602366" y="1273557"/>
                </a:lnTo>
                <a:cubicBezTo>
                  <a:pt x="1600947" y="1272861"/>
                  <a:pt x="1599436" y="1272961"/>
                  <a:pt x="1597689" y="1274721"/>
                </a:cubicBezTo>
                <a:cubicBezTo>
                  <a:pt x="1591684" y="1275620"/>
                  <a:pt x="1573440" y="1275786"/>
                  <a:pt x="1566332" y="1278948"/>
                </a:cubicBezTo>
                <a:cubicBezTo>
                  <a:pt x="1562852" y="1283954"/>
                  <a:pt x="1559075" y="1288927"/>
                  <a:pt x="1555040" y="1293696"/>
                </a:cubicBezTo>
                <a:lnTo>
                  <a:pt x="1552558" y="1296317"/>
                </a:lnTo>
                <a:lnTo>
                  <a:pt x="1552423" y="1296224"/>
                </a:lnTo>
                <a:cubicBezTo>
                  <a:pt x="1551698" y="1296488"/>
                  <a:pt x="1550811" y="1297233"/>
                  <a:pt x="1549631" y="1298702"/>
                </a:cubicBezTo>
                <a:lnTo>
                  <a:pt x="1518013" y="1301677"/>
                </a:lnTo>
                <a:cubicBezTo>
                  <a:pt x="1503101" y="1308697"/>
                  <a:pt x="1491274" y="1300153"/>
                  <a:pt x="1479156" y="1316098"/>
                </a:cubicBezTo>
                <a:cubicBezTo>
                  <a:pt x="1465186" y="1322615"/>
                  <a:pt x="1452185" y="1322947"/>
                  <a:pt x="1441079" y="1332684"/>
                </a:cubicBezTo>
                <a:cubicBezTo>
                  <a:pt x="1435555" y="1330684"/>
                  <a:pt x="1430746" y="1331145"/>
                  <a:pt x="1427483" y="1339810"/>
                </a:cubicBezTo>
                <a:cubicBezTo>
                  <a:pt x="1414128" y="1344023"/>
                  <a:pt x="1409403" y="1336269"/>
                  <a:pt x="1402408" y="1347572"/>
                </a:cubicBezTo>
                <a:cubicBezTo>
                  <a:pt x="1392551" y="1336117"/>
                  <a:pt x="1393098" y="1342070"/>
                  <a:pt x="1390401" y="1348064"/>
                </a:cubicBezTo>
                <a:lnTo>
                  <a:pt x="1389965" y="1348612"/>
                </a:lnTo>
                <a:lnTo>
                  <a:pt x="1388601" y="1346953"/>
                </a:lnTo>
                <a:lnTo>
                  <a:pt x="1380844" y="1350384"/>
                </a:lnTo>
                <a:lnTo>
                  <a:pt x="1378861" y="1352221"/>
                </a:lnTo>
                <a:cubicBezTo>
                  <a:pt x="1377460" y="1353281"/>
                  <a:pt x="1376483" y="1353720"/>
                  <a:pt x="1375758" y="1353731"/>
                </a:cubicBezTo>
                <a:lnTo>
                  <a:pt x="1375650" y="1353592"/>
                </a:lnTo>
                <a:lnTo>
                  <a:pt x="1372804" y="1355351"/>
                </a:lnTo>
                <a:cubicBezTo>
                  <a:pt x="1368066" y="1358724"/>
                  <a:pt x="1363523" y="1362386"/>
                  <a:pt x="1359249" y="1366189"/>
                </a:cubicBezTo>
                <a:cubicBezTo>
                  <a:pt x="1355111" y="1360199"/>
                  <a:pt x="1345759" y="1369902"/>
                  <a:pt x="1340780" y="1366894"/>
                </a:cubicBezTo>
                <a:lnTo>
                  <a:pt x="1337816" y="1359128"/>
                </a:lnTo>
                <a:lnTo>
                  <a:pt x="1335560" y="1360910"/>
                </a:lnTo>
                <a:lnTo>
                  <a:pt x="1331292" y="1365723"/>
                </a:lnTo>
                <a:cubicBezTo>
                  <a:pt x="1330626" y="1366376"/>
                  <a:pt x="1330143" y="1366473"/>
                  <a:pt x="1329826" y="1365581"/>
                </a:cubicBezTo>
                <a:cubicBezTo>
                  <a:pt x="1327198" y="1366438"/>
                  <a:pt x="1318609" y="1370320"/>
                  <a:pt x="1315524" y="1370869"/>
                </a:cubicBezTo>
                <a:lnTo>
                  <a:pt x="1311310" y="1368878"/>
                </a:lnTo>
                <a:lnTo>
                  <a:pt x="1309448" y="1368851"/>
                </a:lnTo>
                <a:lnTo>
                  <a:pt x="1301298" y="1377498"/>
                </a:lnTo>
                <a:lnTo>
                  <a:pt x="1296925" y="1380996"/>
                </a:lnTo>
                <a:lnTo>
                  <a:pt x="1269267" y="1411589"/>
                </a:lnTo>
                <a:lnTo>
                  <a:pt x="1221707" y="1427353"/>
                </a:lnTo>
                <a:cubicBezTo>
                  <a:pt x="1207203" y="1448075"/>
                  <a:pt x="1174765" y="1420621"/>
                  <a:pt x="1173283" y="1444522"/>
                </a:cubicBezTo>
                <a:cubicBezTo>
                  <a:pt x="1158285" y="1453361"/>
                  <a:pt x="1155560" y="1448889"/>
                  <a:pt x="1135382" y="1456933"/>
                </a:cubicBezTo>
                <a:cubicBezTo>
                  <a:pt x="1116745" y="1484511"/>
                  <a:pt x="1078431" y="1506705"/>
                  <a:pt x="1055416" y="1526389"/>
                </a:cubicBezTo>
                <a:cubicBezTo>
                  <a:pt x="1038974" y="1514246"/>
                  <a:pt x="1049103" y="1527982"/>
                  <a:pt x="1034752" y="1531257"/>
                </a:cubicBezTo>
                <a:cubicBezTo>
                  <a:pt x="1041441" y="1546591"/>
                  <a:pt x="1016408" y="1529831"/>
                  <a:pt x="1018956" y="1549595"/>
                </a:cubicBezTo>
                <a:cubicBezTo>
                  <a:pt x="1016264" y="1549565"/>
                  <a:pt x="1013575" y="1548913"/>
                  <a:pt x="1010858" y="1548110"/>
                </a:cubicBezTo>
                <a:lnTo>
                  <a:pt x="1009435" y="1547700"/>
                </a:lnTo>
                <a:lnTo>
                  <a:pt x="1004312" y="1549413"/>
                </a:lnTo>
                <a:lnTo>
                  <a:pt x="1002155" y="1545703"/>
                </a:lnTo>
                <a:lnTo>
                  <a:pt x="993932" y="1545275"/>
                </a:lnTo>
                <a:cubicBezTo>
                  <a:pt x="990963" y="1545764"/>
                  <a:pt x="987897" y="1547047"/>
                  <a:pt x="984702" y="1549599"/>
                </a:cubicBezTo>
                <a:cubicBezTo>
                  <a:pt x="977771" y="1561338"/>
                  <a:pt x="963339" y="1558228"/>
                  <a:pt x="951832" y="1564506"/>
                </a:cubicBezTo>
                <a:lnTo>
                  <a:pt x="946909" y="1569506"/>
                </a:lnTo>
                <a:lnTo>
                  <a:pt x="930061" y="1573784"/>
                </a:lnTo>
                <a:lnTo>
                  <a:pt x="929189" y="1575061"/>
                </a:lnTo>
                <a:cubicBezTo>
                  <a:pt x="926358" y="1576248"/>
                  <a:pt x="920350" y="1577383"/>
                  <a:pt x="913074" y="1580907"/>
                </a:cubicBezTo>
                <a:lnTo>
                  <a:pt x="885532" y="1596205"/>
                </a:lnTo>
                <a:lnTo>
                  <a:pt x="879535" y="1593350"/>
                </a:lnTo>
                <a:lnTo>
                  <a:pt x="878302" y="1591213"/>
                </a:lnTo>
                <a:lnTo>
                  <a:pt x="870728" y="1595340"/>
                </a:lnTo>
                <a:lnTo>
                  <a:pt x="864075" y="1594517"/>
                </a:lnTo>
                <a:lnTo>
                  <a:pt x="859460" y="1599444"/>
                </a:lnTo>
                <a:lnTo>
                  <a:pt x="851601" y="1600641"/>
                </a:lnTo>
                <a:cubicBezTo>
                  <a:pt x="848654" y="1600649"/>
                  <a:pt x="845337" y="1600545"/>
                  <a:pt x="841730" y="1600929"/>
                </a:cubicBezTo>
                <a:lnTo>
                  <a:pt x="832963" y="1599055"/>
                </a:lnTo>
                <a:lnTo>
                  <a:pt x="820466" y="1602123"/>
                </a:lnTo>
                <a:cubicBezTo>
                  <a:pt x="810825" y="1604596"/>
                  <a:pt x="801507" y="1606575"/>
                  <a:pt x="791859" y="1606663"/>
                </a:cubicBezTo>
                <a:cubicBezTo>
                  <a:pt x="785113" y="1611411"/>
                  <a:pt x="778324" y="1614043"/>
                  <a:pt x="770233" y="1610142"/>
                </a:cubicBezTo>
                <a:cubicBezTo>
                  <a:pt x="750154" y="1615459"/>
                  <a:pt x="746906" y="1623638"/>
                  <a:pt x="732594" y="1620226"/>
                </a:cubicBezTo>
                <a:cubicBezTo>
                  <a:pt x="729681" y="1624842"/>
                  <a:pt x="727547" y="1627431"/>
                  <a:pt x="725765" y="1628741"/>
                </a:cubicBezTo>
                <a:cubicBezTo>
                  <a:pt x="720419" y="1632674"/>
                  <a:pt x="718256" y="1625100"/>
                  <a:pt x="707807" y="1626219"/>
                </a:cubicBezTo>
                <a:cubicBezTo>
                  <a:pt x="696378" y="1626316"/>
                  <a:pt x="713198" y="1615841"/>
                  <a:pt x="702769" y="1617842"/>
                </a:cubicBezTo>
                <a:cubicBezTo>
                  <a:pt x="693256" y="1624391"/>
                  <a:pt x="689323" y="1613235"/>
                  <a:pt x="679694" y="1620699"/>
                </a:cubicBezTo>
                <a:cubicBezTo>
                  <a:pt x="685809" y="1628237"/>
                  <a:pt x="656585" y="1625258"/>
                  <a:pt x="658729" y="1632723"/>
                </a:cubicBezTo>
                <a:cubicBezTo>
                  <a:pt x="644875" y="1625014"/>
                  <a:pt x="645176" y="1639116"/>
                  <a:pt x="631015" y="1639457"/>
                </a:cubicBezTo>
                <a:cubicBezTo>
                  <a:pt x="623368" y="1637197"/>
                  <a:pt x="618725" y="1637726"/>
                  <a:pt x="614469" y="1643580"/>
                </a:cubicBezTo>
                <a:cubicBezTo>
                  <a:pt x="578836" y="1632156"/>
                  <a:pt x="597232" y="1647365"/>
                  <a:pt x="568137" y="1647197"/>
                </a:cubicBezTo>
                <a:lnTo>
                  <a:pt x="565757" y="1647102"/>
                </a:lnTo>
                <a:lnTo>
                  <a:pt x="557947" y="1652573"/>
                </a:lnTo>
                <a:cubicBezTo>
                  <a:pt x="557837" y="1653040"/>
                  <a:pt x="557727" y="1653506"/>
                  <a:pt x="557617" y="1653973"/>
                </a:cubicBezTo>
                <a:lnTo>
                  <a:pt x="528578" y="1651276"/>
                </a:lnTo>
                <a:lnTo>
                  <a:pt x="525096" y="1653383"/>
                </a:lnTo>
                <a:lnTo>
                  <a:pt x="505689" y="1648471"/>
                </a:lnTo>
                <a:lnTo>
                  <a:pt x="495919" y="1647615"/>
                </a:lnTo>
                <a:lnTo>
                  <a:pt x="478476" y="1644401"/>
                </a:lnTo>
                <a:lnTo>
                  <a:pt x="477049" y="1645767"/>
                </a:lnTo>
                <a:lnTo>
                  <a:pt x="473592" y="1644526"/>
                </a:lnTo>
                <a:lnTo>
                  <a:pt x="471069" y="1646136"/>
                </a:lnTo>
                <a:lnTo>
                  <a:pt x="468193" y="1645716"/>
                </a:lnTo>
                <a:cubicBezTo>
                  <a:pt x="462704" y="1646724"/>
                  <a:pt x="444230" y="1651316"/>
                  <a:pt x="438139" y="1652183"/>
                </a:cubicBezTo>
                <a:lnTo>
                  <a:pt x="431647" y="1650919"/>
                </a:lnTo>
                <a:lnTo>
                  <a:pt x="426745" y="1655727"/>
                </a:lnTo>
                <a:lnTo>
                  <a:pt x="406042" y="1656992"/>
                </a:lnTo>
                <a:lnTo>
                  <a:pt x="398889" y="1653230"/>
                </a:lnTo>
                <a:lnTo>
                  <a:pt x="392275" y="1650533"/>
                </a:lnTo>
                <a:lnTo>
                  <a:pt x="391417" y="1650540"/>
                </a:lnTo>
                <a:lnTo>
                  <a:pt x="382811" y="1650624"/>
                </a:lnTo>
                <a:lnTo>
                  <a:pt x="366800" y="1650779"/>
                </a:lnTo>
                <a:cubicBezTo>
                  <a:pt x="356581" y="1651035"/>
                  <a:pt x="346216" y="1651842"/>
                  <a:pt x="335757" y="1654369"/>
                </a:cubicBezTo>
                <a:cubicBezTo>
                  <a:pt x="295757" y="1641876"/>
                  <a:pt x="299211" y="1640734"/>
                  <a:pt x="265518" y="1637286"/>
                </a:cubicBezTo>
                <a:cubicBezTo>
                  <a:pt x="249125" y="1623774"/>
                  <a:pt x="185336" y="1647782"/>
                  <a:pt x="165785" y="1646368"/>
                </a:cubicBezTo>
                <a:cubicBezTo>
                  <a:pt x="129610" y="1652806"/>
                  <a:pt x="62947" y="1676892"/>
                  <a:pt x="5771" y="1682351"/>
                </a:cubicBezTo>
                <a:lnTo>
                  <a:pt x="0" y="1682121"/>
                </a:lnTo>
                <a:lnTo>
                  <a:pt x="0" y="208540"/>
                </a:lnTo>
                <a:lnTo>
                  <a:pt x="1" y="20854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AF1DF-46AB-7CC3-1DA0-1F5F2189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855" y="609600"/>
            <a:ext cx="5982131" cy="1330839"/>
          </a:xfrm>
        </p:spPr>
        <p:txBody>
          <a:bodyPr>
            <a:normAutofit/>
          </a:bodyPr>
          <a:lstStyle/>
          <a:p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Kelas</a:t>
            </a:r>
            <a:endParaRPr lang="ms-MY" dirty="0"/>
          </a:p>
        </p:txBody>
      </p:sp>
      <p:sp>
        <p:nvSpPr>
          <p:cNvPr id="28" name="Freeform: Shape 21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5753" y="6027658"/>
            <a:ext cx="7906247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63313B7-3007-48A7-BE97-9A74C1121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3" y="792481"/>
            <a:ext cx="4067694" cy="531020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Content Placeholder 4" descr="Shape&#10;&#10;Description automatically generated with low confidence">
            <a:extLst>
              <a:ext uri="{FF2B5EF4-FFF2-40B4-BE49-F238E27FC236}">
                <a16:creationId xmlns:a16="http://schemas.microsoft.com/office/drawing/2014/main" id="{3B0DA6AB-163D-1FC4-C000-EFFBB6B66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 r="3" b="1467"/>
          <a:stretch/>
        </p:blipFill>
        <p:spPr>
          <a:xfrm>
            <a:off x="723899" y="969818"/>
            <a:ext cx="3704013" cy="4976553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id="{3FD46A31-BFB8-4D6E-8A49-A2DC0DEDA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6507" y="5869654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7CE433-E663-BFB9-4C57-A0F62990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854" y="1694935"/>
            <a:ext cx="6603819" cy="44077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/>
              <a:t>Pelajar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DIWAJIBKAN</a:t>
            </a:r>
            <a:r>
              <a:rPr lang="en-US" sz="2400" dirty="0"/>
              <a:t> </a:t>
            </a:r>
            <a:r>
              <a:rPr lang="en-US" sz="2400" dirty="0" err="1"/>
              <a:t>menghadiri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sesi</a:t>
            </a:r>
            <a:r>
              <a:rPr lang="en-US" sz="2400" dirty="0"/>
              <a:t> </a:t>
            </a:r>
            <a:r>
              <a:rPr lang="en-US" sz="2400" dirty="0" err="1"/>
              <a:t>pembelajaran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err="1"/>
              <a:t>Pensyarah</a:t>
            </a:r>
            <a:r>
              <a:rPr lang="en-US" sz="2400" dirty="0"/>
              <a:t>/</a:t>
            </a:r>
            <a:r>
              <a:rPr lang="en-US" sz="2400" dirty="0" err="1"/>
              <a:t>Fasilitator</a:t>
            </a:r>
            <a:r>
              <a:rPr lang="en-US" sz="2400" dirty="0"/>
              <a:t> </a:t>
            </a:r>
            <a:r>
              <a:rPr lang="en-US" sz="2400" dirty="0" err="1"/>
              <a:t>bertanggungjawab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merekodkan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  <a:r>
              <a:rPr lang="en-US" sz="2400" dirty="0" err="1">
                <a:highlight>
                  <a:srgbClr val="FFFF00"/>
                </a:highlight>
              </a:rPr>
              <a:t>kehadiran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  <a:r>
              <a:rPr lang="en-US" sz="2400" dirty="0" err="1"/>
              <a:t>pelajar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sesi</a:t>
            </a:r>
            <a:r>
              <a:rPr lang="en-US" sz="2400" dirty="0"/>
              <a:t> </a:t>
            </a:r>
            <a:r>
              <a:rPr lang="en-US" sz="2400" dirty="0" err="1"/>
              <a:t>pembelajaran</a:t>
            </a:r>
            <a:r>
              <a:rPr lang="en-US" sz="2400" dirty="0"/>
              <a:t> dan </a:t>
            </a:r>
            <a:r>
              <a:rPr lang="en-US" sz="2400" dirty="0" err="1"/>
              <a:t>menyimpan</a:t>
            </a:r>
            <a:r>
              <a:rPr lang="en-US" sz="2400" dirty="0"/>
              <a:t> </a:t>
            </a:r>
            <a:r>
              <a:rPr lang="en-US" sz="2400" dirty="0" err="1"/>
              <a:t>rekod</a:t>
            </a:r>
            <a:r>
              <a:rPr lang="en-US" sz="2400" dirty="0"/>
              <a:t> </a:t>
            </a:r>
            <a:r>
              <a:rPr lang="en-US" sz="2400" dirty="0" err="1"/>
              <a:t>kehadiran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err="1"/>
              <a:t>Pelajar</a:t>
            </a:r>
            <a:r>
              <a:rPr lang="en-US" sz="2400" dirty="0"/>
              <a:t> </a:t>
            </a:r>
            <a:r>
              <a:rPr lang="en-US" sz="2400" dirty="0" err="1"/>
              <a:t>bertanggungjawab</a:t>
            </a:r>
            <a:r>
              <a:rPr lang="en-US" sz="2400" dirty="0"/>
              <a:t> </a:t>
            </a:r>
            <a:r>
              <a:rPr lang="en-US" sz="2400" dirty="0" err="1"/>
              <a:t>me</a:t>
            </a:r>
            <a:r>
              <a:rPr lang="en-US" sz="2400" dirty="0" err="1">
                <a:highlight>
                  <a:srgbClr val="FFFF00"/>
                </a:highlight>
              </a:rPr>
              <a:t>maklum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pensyarah</a:t>
            </a:r>
            <a:r>
              <a:rPr lang="en-US" sz="2400" dirty="0"/>
              <a:t> </a:t>
            </a:r>
            <a:r>
              <a:rPr lang="en-US" sz="2400" dirty="0" err="1"/>
              <a:t>mengenai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FF00"/>
                </a:highlight>
              </a:rPr>
              <a:t>ketidakhadiran</a:t>
            </a:r>
            <a:r>
              <a:rPr lang="en-US" sz="2400" dirty="0" err="1"/>
              <a:t>nya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sesi</a:t>
            </a:r>
            <a:r>
              <a:rPr lang="en-US" sz="2400" dirty="0"/>
              <a:t> </a:t>
            </a:r>
            <a:r>
              <a:rPr lang="en-US" sz="2400" dirty="0" err="1"/>
              <a:t>pembelajaran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ms-MY" sz="2400" dirty="0"/>
              <a:t>Pensyarah dikehendaki </a:t>
            </a:r>
            <a:r>
              <a:rPr lang="ms-MY" sz="2400" dirty="0">
                <a:highlight>
                  <a:srgbClr val="FFFF00"/>
                </a:highlight>
              </a:rPr>
              <a:t>menyimpan rekod kehadiran</a:t>
            </a:r>
            <a:r>
              <a:rPr lang="ms-MY" sz="2400" dirty="0"/>
              <a:t> dan melaporkan tentang kehadiran yang tidak memuaskan (apabila ketidakhadiran adalah 10% atau lebih).</a:t>
            </a:r>
          </a:p>
        </p:txBody>
      </p:sp>
      <p:pic>
        <p:nvPicPr>
          <p:cNvPr id="3" name="Graphic 2" descr="Hero Male outline">
            <a:extLst>
              <a:ext uri="{FF2B5EF4-FFF2-40B4-BE49-F238E27FC236}">
                <a16:creationId xmlns:a16="http://schemas.microsoft.com/office/drawing/2014/main" id="{3E7D1DC7-69AA-E246-E82D-7B3BBA53B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6564" y="58696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7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Arc 3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AF1DF-46AB-7CC3-1DA0-1F5F2189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Kelas</a:t>
            </a:r>
            <a:endParaRPr lang="ms-MY" dirty="0"/>
          </a:p>
        </p:txBody>
      </p:sp>
      <p:sp>
        <p:nvSpPr>
          <p:cNvPr id="45" name="Freeform: Shape 3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 descr="Shape&#10;&#10;Description automatically generated with low confidence">
            <a:extLst>
              <a:ext uri="{FF2B5EF4-FFF2-40B4-BE49-F238E27FC236}">
                <a16:creationId xmlns:a16="http://schemas.microsoft.com/office/drawing/2014/main" id="{3B0DA6AB-163D-1FC4-C000-EFFBB6B66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 r="3" b="1467"/>
          <a:stretch/>
        </p:blipFill>
        <p:spPr>
          <a:xfrm>
            <a:off x="983412" y="511293"/>
            <a:ext cx="4216920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7CE433-E663-BFB9-4C57-A0F62990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820788" cy="4192520"/>
          </a:xfrm>
        </p:spPr>
        <p:txBody>
          <a:bodyPr>
            <a:normAutofit fontScale="92500"/>
          </a:bodyPr>
          <a:lstStyle/>
          <a:p>
            <a:r>
              <a:rPr lang="en-US" dirty="0"/>
              <a:t>Mana-mana </a:t>
            </a:r>
            <a:r>
              <a:rPr lang="en-US" dirty="0" err="1"/>
              <a:t>pelajar</a:t>
            </a:r>
            <a:r>
              <a:rPr lang="en-US" dirty="0"/>
              <a:t> yang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ketidakhadiran</a:t>
            </a:r>
            <a:r>
              <a:rPr lang="en-US" dirty="0"/>
              <a:t> </a:t>
            </a:r>
            <a:r>
              <a:rPr lang="en-US" dirty="0" err="1"/>
              <a:t>sebanyak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10%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sebab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kebenaran</a:t>
            </a:r>
            <a:r>
              <a:rPr lang="en-US" dirty="0"/>
              <a:t> </a:t>
            </a:r>
            <a:r>
              <a:rPr lang="en-US" dirty="0" err="1"/>
              <a:t>pensyarah</a:t>
            </a:r>
            <a:r>
              <a:rPr lang="en-US" dirty="0"/>
              <a:t> </a:t>
            </a:r>
            <a:r>
              <a:rPr lang="en-US" dirty="0" err="1"/>
              <a:t>berkenaan</a:t>
            </a:r>
            <a:r>
              <a:rPr lang="en-US" dirty="0"/>
              <a:t>,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diberi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NOTIS AMARAN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oleh </a:t>
            </a:r>
            <a:r>
              <a:rPr lang="en-US" dirty="0" err="1"/>
              <a:t>pensyarah</a:t>
            </a:r>
            <a:r>
              <a:rPr lang="en-US" dirty="0"/>
              <a:t> </a:t>
            </a:r>
            <a:r>
              <a:rPr lang="en-US" dirty="0" err="1"/>
              <a:t>berkenaan</a:t>
            </a:r>
            <a:r>
              <a:rPr lang="en-US" dirty="0"/>
              <a:t>. </a:t>
            </a:r>
          </a:p>
          <a:p>
            <a:r>
              <a:rPr lang="en-US" dirty="0" err="1"/>
              <a:t>Fakulti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menghantar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salinan</a:t>
            </a:r>
            <a:r>
              <a:rPr lang="en-US" dirty="0"/>
              <a:t> </a:t>
            </a:r>
            <a:r>
              <a:rPr lang="en-US" dirty="0" err="1"/>
              <a:t>notis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Bahagian</a:t>
            </a:r>
            <a:r>
              <a:rPr lang="en-US" dirty="0"/>
              <a:t> </a:t>
            </a:r>
            <a:r>
              <a:rPr lang="en-US" dirty="0" err="1"/>
              <a:t>Pengurusan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, </a:t>
            </a:r>
            <a:r>
              <a:rPr lang="en-US" dirty="0" err="1"/>
              <a:t>Penasihat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dan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bapa</a:t>
            </a:r>
            <a:r>
              <a:rPr lang="en-US" dirty="0"/>
              <a:t>/</a:t>
            </a:r>
            <a:r>
              <a:rPr lang="en-US" dirty="0" err="1"/>
              <a:t>penjaga</a:t>
            </a:r>
            <a:r>
              <a:rPr lang="en-US" dirty="0"/>
              <a:t> </a:t>
            </a:r>
            <a:r>
              <a:rPr lang="en-US" dirty="0" err="1"/>
              <a:t>pelajar</a:t>
            </a:r>
            <a:r>
              <a:rPr lang="en-US" dirty="0"/>
              <a:t>.</a:t>
            </a:r>
            <a:endParaRPr lang="ms-MY" dirty="0"/>
          </a:p>
        </p:txBody>
      </p:sp>
      <p:pic>
        <p:nvPicPr>
          <p:cNvPr id="3" name="Graphic 2" descr="Hero Male outline">
            <a:extLst>
              <a:ext uri="{FF2B5EF4-FFF2-40B4-BE49-F238E27FC236}">
                <a16:creationId xmlns:a16="http://schemas.microsoft.com/office/drawing/2014/main" id="{319D2B7B-9670-8303-8C59-EE1EC231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897" y="58269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5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AF1DF-46AB-7CC3-1DA0-1F5F2189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>
            <a:normAutofit/>
          </a:bodyPr>
          <a:lstStyle/>
          <a:p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err="1"/>
              <a:t>Kelas</a:t>
            </a:r>
            <a:endParaRPr lang="ms-MY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0" y="5800298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7CE433-E663-BFB9-4C57-A0F62990E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33" y="2251390"/>
            <a:ext cx="6509509" cy="43133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Mana-mana </a:t>
            </a:r>
            <a:r>
              <a:rPr lang="en-US" sz="1800" dirty="0" err="1"/>
              <a:t>pelajar</a:t>
            </a:r>
            <a:r>
              <a:rPr lang="en-US" sz="1800" dirty="0"/>
              <a:t> yang </a:t>
            </a:r>
            <a:r>
              <a:rPr lang="en-US" sz="1800" dirty="0" err="1"/>
              <a:t>mencapai</a:t>
            </a:r>
            <a:r>
              <a:rPr lang="en-US" sz="1800" dirty="0"/>
              <a:t> </a:t>
            </a:r>
            <a:r>
              <a:rPr lang="en-US" sz="1800" dirty="0" err="1"/>
              <a:t>ketidakhadiran</a:t>
            </a:r>
            <a:r>
              <a:rPr lang="en-US" sz="1800" dirty="0"/>
              <a:t> </a:t>
            </a:r>
            <a:r>
              <a:rPr lang="en-US" sz="1800" dirty="0" err="1"/>
              <a:t>sebanyak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20%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lebih</a:t>
            </a:r>
            <a:r>
              <a:rPr lang="en-US" sz="1800" dirty="0"/>
              <a:t> </a:t>
            </a:r>
            <a:r>
              <a:rPr lang="en-US" sz="1800" dirty="0" err="1"/>
              <a:t>tanpa</a:t>
            </a:r>
            <a:r>
              <a:rPr lang="en-US" sz="1800" dirty="0"/>
              <a:t> </a:t>
            </a:r>
            <a:r>
              <a:rPr lang="en-US" sz="1800" dirty="0" err="1"/>
              <a:t>sebab</a:t>
            </a:r>
            <a:r>
              <a:rPr lang="en-US" sz="1800" dirty="0"/>
              <a:t> yang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diterima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tanpa</a:t>
            </a:r>
            <a:r>
              <a:rPr lang="en-US" sz="1800" dirty="0"/>
              <a:t> </a:t>
            </a:r>
            <a:r>
              <a:rPr lang="en-US" sz="1800" dirty="0" err="1"/>
              <a:t>terlebih</a:t>
            </a:r>
            <a:r>
              <a:rPr lang="en-US" sz="1800" dirty="0"/>
              <a:t> </a:t>
            </a:r>
            <a:r>
              <a:rPr lang="en-US" sz="1800" dirty="0" err="1"/>
              <a:t>dahulu</a:t>
            </a:r>
            <a:r>
              <a:rPr lang="en-US" sz="1800" dirty="0"/>
              <a:t> </a:t>
            </a:r>
            <a:r>
              <a:rPr lang="en-US" sz="1800" dirty="0" err="1"/>
              <a:t>mendapat</a:t>
            </a:r>
            <a:r>
              <a:rPr lang="en-US" sz="1800" dirty="0"/>
              <a:t> </a:t>
            </a:r>
            <a:r>
              <a:rPr lang="en-US" sz="1800" dirty="0" err="1"/>
              <a:t>kebenaran</a:t>
            </a:r>
            <a:r>
              <a:rPr lang="en-US" sz="1800" dirty="0"/>
              <a:t> </a:t>
            </a:r>
            <a:r>
              <a:rPr lang="en-US" sz="1800" dirty="0" err="1"/>
              <a:t>pensyarah</a:t>
            </a:r>
            <a:r>
              <a:rPr lang="en-US" sz="1800" dirty="0"/>
              <a:t> </a:t>
            </a:r>
            <a:r>
              <a:rPr lang="en-US" sz="1800" dirty="0" err="1"/>
              <a:t>berkenaan</a:t>
            </a:r>
            <a:r>
              <a:rPr lang="en-US" sz="1800" dirty="0"/>
              <a:t>,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diberi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NOTIS DIHALANG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err="1"/>
              <a:t>daripada</a:t>
            </a:r>
            <a:r>
              <a:rPr lang="en-US" sz="1800" dirty="0"/>
              <a:t> </a:t>
            </a:r>
            <a:r>
              <a:rPr lang="en-US" sz="1800" dirty="0" err="1"/>
              <a:t>menduduki</a:t>
            </a:r>
            <a:r>
              <a:rPr lang="en-US" sz="1800" dirty="0"/>
              <a:t> </a:t>
            </a:r>
            <a:r>
              <a:rPr lang="en-US" sz="1800" dirty="0" err="1"/>
              <a:t>peperiksaan</a:t>
            </a:r>
            <a:r>
              <a:rPr lang="en-US" sz="1800" dirty="0"/>
              <a:t> </a:t>
            </a:r>
            <a:r>
              <a:rPr lang="en-US" sz="1800" dirty="0" err="1"/>
              <a:t>akhir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penilaian</a:t>
            </a:r>
            <a:r>
              <a:rPr lang="en-US" sz="1800" dirty="0"/>
              <a:t> </a:t>
            </a:r>
            <a:r>
              <a:rPr lang="en-US" sz="1800" dirty="0" err="1"/>
              <a:t>terakhir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pentaksiran</a:t>
            </a:r>
            <a:r>
              <a:rPr lang="en-US" sz="1800" dirty="0"/>
              <a:t> </a:t>
            </a:r>
            <a:r>
              <a:rPr lang="en-US" sz="1800" dirty="0" err="1"/>
              <a:t>berterusan</a:t>
            </a:r>
            <a:r>
              <a:rPr lang="en-US" sz="1800" dirty="0"/>
              <a:t>. </a:t>
            </a:r>
            <a:r>
              <a:rPr lang="en-US" sz="1800" dirty="0" err="1"/>
              <a:t>Fakulti</a:t>
            </a:r>
            <a:r>
              <a:rPr lang="en-US" sz="1800" dirty="0"/>
              <a:t> </a:t>
            </a:r>
            <a:r>
              <a:rPr lang="en-US" sz="1800" dirty="0" err="1"/>
              <a:t>perlu</a:t>
            </a:r>
            <a:r>
              <a:rPr lang="en-US" sz="1800" dirty="0"/>
              <a:t> </a:t>
            </a:r>
            <a:r>
              <a:rPr lang="en-US" sz="1800" dirty="0" err="1"/>
              <a:t>menghantar</a:t>
            </a:r>
            <a:r>
              <a:rPr lang="en-US" sz="1800" dirty="0"/>
              <a:t> </a:t>
            </a:r>
            <a:r>
              <a:rPr lang="en-US" sz="1800" dirty="0" err="1"/>
              <a:t>satu</a:t>
            </a:r>
            <a:r>
              <a:rPr lang="en-US" sz="1800" dirty="0"/>
              <a:t> </a:t>
            </a:r>
            <a:r>
              <a:rPr lang="en-US" sz="1800" dirty="0" err="1"/>
              <a:t>salinan</a:t>
            </a:r>
            <a:r>
              <a:rPr lang="en-US" sz="1800" dirty="0"/>
              <a:t> </a:t>
            </a:r>
            <a:r>
              <a:rPr lang="en-US" sz="1800" dirty="0" err="1"/>
              <a:t>notis</a:t>
            </a:r>
            <a:r>
              <a:rPr lang="en-US" sz="1800" dirty="0"/>
              <a:t> </a:t>
            </a:r>
            <a:r>
              <a:rPr lang="en-US" sz="1800" dirty="0" err="1"/>
              <a:t>tersebut</a:t>
            </a:r>
            <a:r>
              <a:rPr lang="en-US" sz="1800" dirty="0"/>
              <a:t> </a:t>
            </a:r>
            <a:r>
              <a:rPr lang="en-US" sz="1800" dirty="0" err="1"/>
              <a:t>kepada</a:t>
            </a:r>
            <a:r>
              <a:rPr lang="en-US" sz="1800" dirty="0"/>
              <a:t> </a:t>
            </a:r>
            <a:r>
              <a:rPr lang="en-US" sz="1800" dirty="0" err="1"/>
              <a:t>Bahagian</a:t>
            </a:r>
            <a:r>
              <a:rPr lang="en-US" sz="1800" dirty="0"/>
              <a:t> </a:t>
            </a:r>
            <a:r>
              <a:rPr lang="en-US" sz="1800" dirty="0" err="1"/>
              <a:t>Pengurusan</a:t>
            </a:r>
            <a:r>
              <a:rPr lang="en-US" sz="1800" dirty="0"/>
              <a:t> </a:t>
            </a:r>
            <a:r>
              <a:rPr lang="en-US" sz="1800" dirty="0" err="1"/>
              <a:t>Akademik</a:t>
            </a:r>
            <a:r>
              <a:rPr lang="en-US" sz="1800" dirty="0"/>
              <a:t>, </a:t>
            </a:r>
            <a:r>
              <a:rPr lang="en-US" sz="1800" dirty="0" err="1"/>
              <a:t>Penasihat</a:t>
            </a:r>
            <a:r>
              <a:rPr lang="en-US" sz="1800" dirty="0"/>
              <a:t> </a:t>
            </a:r>
            <a:r>
              <a:rPr lang="en-US" sz="1800" dirty="0" err="1"/>
              <a:t>Akademik</a:t>
            </a:r>
            <a:r>
              <a:rPr lang="en-US" sz="1800" dirty="0"/>
              <a:t> dan </a:t>
            </a:r>
            <a:r>
              <a:rPr lang="en-US" sz="1800" dirty="0" err="1"/>
              <a:t>ibu</a:t>
            </a:r>
            <a:r>
              <a:rPr lang="en-US" sz="1800" dirty="0"/>
              <a:t> </a:t>
            </a:r>
            <a:r>
              <a:rPr lang="en-US" sz="1800" dirty="0" err="1"/>
              <a:t>bapa</a:t>
            </a:r>
            <a:r>
              <a:rPr lang="en-US" sz="1800" dirty="0"/>
              <a:t> /</a:t>
            </a:r>
            <a:r>
              <a:rPr lang="en-US" sz="1800" dirty="0" err="1"/>
              <a:t>penjaga</a:t>
            </a:r>
            <a:r>
              <a:rPr lang="en-US" sz="1800" dirty="0"/>
              <a:t> </a:t>
            </a:r>
            <a:r>
              <a:rPr lang="en-US" sz="1800" dirty="0" err="1"/>
              <a:t>pelajar</a:t>
            </a:r>
            <a:r>
              <a:rPr lang="en-US" sz="1800" dirty="0"/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 err="1">
                <a:highlight>
                  <a:srgbClr val="FFFF00"/>
                </a:highlight>
              </a:rPr>
              <a:t>Pelajar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akan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diberitahu</a:t>
            </a:r>
            <a:r>
              <a:rPr lang="en-US" sz="1800" dirty="0">
                <a:highlight>
                  <a:srgbClr val="FFFF00"/>
                </a:highlight>
              </a:rPr>
              <a:t> oleh </a:t>
            </a:r>
            <a:r>
              <a:rPr lang="en-US" sz="1800" dirty="0" err="1">
                <a:highlight>
                  <a:srgbClr val="FFFF00"/>
                </a:highlight>
              </a:rPr>
              <a:t>Dekan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Fakulti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secara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bertulis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/>
              <a:t>selewat-lewatnya</a:t>
            </a:r>
            <a:r>
              <a:rPr lang="en-US" sz="1800" dirty="0"/>
              <a:t> </a:t>
            </a:r>
            <a:r>
              <a:rPr lang="en-US" sz="1800" dirty="0" err="1"/>
              <a:t>satu</a:t>
            </a:r>
            <a:r>
              <a:rPr lang="en-US" sz="1800" dirty="0"/>
              <a:t> (1) </a:t>
            </a:r>
            <a:r>
              <a:rPr lang="en-US" sz="1800" dirty="0" err="1"/>
              <a:t>minggu</a:t>
            </a:r>
            <a:r>
              <a:rPr lang="en-US" sz="1800" dirty="0"/>
              <a:t> </a:t>
            </a:r>
            <a:r>
              <a:rPr lang="en-US" sz="1800" dirty="0" err="1"/>
              <a:t>sebelum</a:t>
            </a:r>
            <a:r>
              <a:rPr lang="en-US" sz="1800" dirty="0"/>
              <a:t> </a:t>
            </a:r>
            <a:r>
              <a:rPr lang="en-US" sz="1800" dirty="0" err="1"/>
              <a:t>peperiksaan</a:t>
            </a:r>
            <a:r>
              <a:rPr lang="en-US" sz="1800" dirty="0"/>
              <a:t> semester </a:t>
            </a:r>
            <a:r>
              <a:rPr lang="en-US" sz="1800" dirty="0" err="1"/>
              <a:t>bermula</a:t>
            </a:r>
            <a:r>
              <a:rPr lang="en-US" sz="1800" dirty="0"/>
              <a:t> </a:t>
            </a:r>
            <a:r>
              <a:rPr lang="en-US" sz="1800" dirty="0" err="1"/>
              <a:t>sekiranya</a:t>
            </a:r>
            <a:r>
              <a:rPr lang="en-US" sz="1800" dirty="0"/>
              <a:t> </a:t>
            </a:r>
            <a:r>
              <a:rPr lang="en-US" sz="1800" dirty="0" err="1"/>
              <a:t>dihalang</a:t>
            </a:r>
            <a:r>
              <a:rPr lang="en-US" sz="1800" dirty="0"/>
              <a:t> </a:t>
            </a:r>
            <a:r>
              <a:rPr lang="en-US" sz="1800" dirty="0" err="1"/>
              <a:t>daripada</a:t>
            </a:r>
            <a:r>
              <a:rPr lang="en-US" sz="1800" dirty="0"/>
              <a:t> </a:t>
            </a:r>
            <a:r>
              <a:rPr lang="en-US" sz="1800" dirty="0" err="1"/>
              <a:t>mengambil</a:t>
            </a:r>
            <a:r>
              <a:rPr lang="en-US" sz="1800" dirty="0"/>
              <a:t> </a:t>
            </a:r>
            <a:r>
              <a:rPr lang="en-US" sz="1800" dirty="0" err="1"/>
              <a:t>peperiksaan</a:t>
            </a:r>
            <a:r>
              <a:rPr lang="en-US" sz="1800" dirty="0"/>
              <a:t> </a:t>
            </a:r>
            <a:r>
              <a:rPr lang="en-US" sz="1800" dirty="0" err="1"/>
              <a:t>akhir</a:t>
            </a:r>
            <a:r>
              <a:rPr lang="en-US" sz="1800" dirty="0"/>
              <a:t> semester </a:t>
            </a:r>
            <a:r>
              <a:rPr lang="en-US" sz="1800" dirty="0" err="1"/>
              <a:t>sesuatu</a:t>
            </a:r>
            <a:r>
              <a:rPr lang="en-US" sz="1800" dirty="0"/>
              <a:t> </a:t>
            </a:r>
            <a:r>
              <a:rPr lang="en-US" sz="1800" dirty="0" err="1"/>
              <a:t>kursus</a:t>
            </a:r>
            <a:r>
              <a:rPr lang="en-US" sz="1800" dirty="0"/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800" dirty="0"/>
              <a:t>Mana-mana </a:t>
            </a:r>
            <a:r>
              <a:rPr lang="en-US" sz="1800" dirty="0" err="1">
                <a:highlight>
                  <a:srgbClr val="FFFF00"/>
                </a:highlight>
              </a:rPr>
              <a:t>pelajar</a:t>
            </a:r>
            <a:r>
              <a:rPr lang="en-US" sz="1800" dirty="0">
                <a:highlight>
                  <a:srgbClr val="FFFF00"/>
                </a:highlight>
              </a:rPr>
              <a:t> yang </a:t>
            </a:r>
            <a:r>
              <a:rPr lang="en-US" sz="1800" dirty="0" err="1">
                <a:highlight>
                  <a:srgbClr val="FFFF00"/>
                </a:highlight>
              </a:rPr>
              <a:t>dihalang</a:t>
            </a:r>
            <a:r>
              <a:rPr lang="en-US" sz="1800" dirty="0"/>
              <a:t> </a:t>
            </a:r>
            <a:r>
              <a:rPr lang="en-US" sz="1800" dirty="0" err="1"/>
              <a:t>daripada</a:t>
            </a:r>
            <a:r>
              <a:rPr lang="en-US" sz="1800" dirty="0"/>
              <a:t> </a:t>
            </a:r>
            <a:r>
              <a:rPr lang="en-US" sz="1800" dirty="0" err="1"/>
              <a:t>menduduki</a:t>
            </a:r>
            <a:r>
              <a:rPr lang="en-US" sz="1800" dirty="0"/>
              <a:t> </a:t>
            </a:r>
            <a:r>
              <a:rPr lang="en-US" sz="1800" dirty="0" err="1"/>
              <a:t>sebarang</a:t>
            </a:r>
            <a:r>
              <a:rPr lang="en-US" sz="1800" dirty="0"/>
              <a:t> </a:t>
            </a:r>
            <a:r>
              <a:rPr lang="en-US" sz="1800" dirty="0" err="1"/>
              <a:t>peperiksaan</a:t>
            </a:r>
            <a:r>
              <a:rPr lang="en-US" sz="1800" dirty="0"/>
              <a:t>, </a:t>
            </a:r>
            <a:r>
              <a:rPr lang="en-US" sz="1800" dirty="0" err="1"/>
              <a:t>melainkan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alasan</a:t>
            </a:r>
            <a:r>
              <a:rPr lang="en-US" sz="1800" dirty="0"/>
              <a:t> yang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diterima</a:t>
            </a:r>
            <a:r>
              <a:rPr lang="en-US" sz="1800" dirty="0"/>
              <a:t>, </a:t>
            </a:r>
            <a:r>
              <a:rPr lang="en-US" sz="1800" dirty="0" err="1"/>
              <a:t>akan</a:t>
            </a:r>
            <a:r>
              <a:rPr lang="en-US" sz="1800" dirty="0"/>
              <a:t> </a:t>
            </a:r>
            <a:r>
              <a:rPr lang="en-US" sz="1800" dirty="0" err="1"/>
              <a:t>secara</a:t>
            </a:r>
            <a:r>
              <a:rPr lang="en-US" sz="1800" dirty="0"/>
              <a:t> </a:t>
            </a:r>
            <a:r>
              <a:rPr lang="en-US" sz="1800" dirty="0" err="1">
                <a:highlight>
                  <a:srgbClr val="FFFF00"/>
                </a:highlight>
              </a:rPr>
              <a:t>automatik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menerima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dirty="0" err="1">
                <a:highlight>
                  <a:srgbClr val="FFFF00"/>
                </a:highlight>
              </a:rPr>
              <a:t>gred</a:t>
            </a:r>
            <a:r>
              <a:rPr lang="en-US" sz="1800" dirty="0">
                <a:highlight>
                  <a:srgbClr val="FFFF00"/>
                </a:highlight>
              </a:rPr>
              <a:t> “F” (</a:t>
            </a:r>
            <a:r>
              <a:rPr lang="en-US" sz="1800" dirty="0" err="1">
                <a:highlight>
                  <a:srgbClr val="FFFF00"/>
                </a:highlight>
              </a:rPr>
              <a:t>Gagal</a:t>
            </a:r>
            <a:r>
              <a:rPr lang="en-US" sz="1800" dirty="0">
                <a:highlight>
                  <a:srgbClr val="FFFF00"/>
                </a:highlight>
              </a:rPr>
              <a:t>)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sesuatu</a:t>
            </a:r>
            <a:r>
              <a:rPr lang="en-US" sz="1800" dirty="0"/>
              <a:t> </a:t>
            </a:r>
            <a:r>
              <a:rPr lang="en-US" sz="1800" dirty="0" err="1"/>
              <a:t>kursus</a:t>
            </a:r>
            <a:endParaRPr lang="ms-MY" sz="18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 descr="Shape&#10;&#10;Description automatically generated with low confidence">
            <a:extLst>
              <a:ext uri="{FF2B5EF4-FFF2-40B4-BE49-F238E27FC236}">
                <a16:creationId xmlns:a16="http://schemas.microsoft.com/office/drawing/2014/main" id="{3B0DA6AB-163D-1FC4-C000-EFFBB6B66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92" y="877470"/>
            <a:ext cx="3684567" cy="5099747"/>
          </a:xfrm>
          <a:prstGeom prst="rect">
            <a:avLst/>
          </a:prstGeom>
        </p:spPr>
      </p:pic>
      <p:pic>
        <p:nvPicPr>
          <p:cNvPr id="3" name="Graphic 2" descr="Hero Male outline">
            <a:extLst>
              <a:ext uri="{FF2B5EF4-FFF2-40B4-BE49-F238E27FC236}">
                <a16:creationId xmlns:a16="http://schemas.microsoft.com/office/drawing/2014/main" id="{07A4D20E-42F1-A6C9-3117-74B79589E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1184" y="8176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98729-6E44-2C64-4396-2DFA781A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GB"/>
              <a:t>Borang Notis</a:t>
            </a:r>
            <a:endParaRPr lang="en-US" dirty="0"/>
          </a:p>
        </p:txBody>
      </p:sp>
      <p:sp>
        <p:nvSpPr>
          <p:cNvPr id="38" name="Freeform: Shape 1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513379C-50DF-22BF-6FF1-462950355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062469"/>
              </p:ext>
            </p:extLst>
          </p:nvPr>
        </p:nvGraphicFramePr>
        <p:xfrm>
          <a:off x="735804" y="1533268"/>
          <a:ext cx="6613203" cy="4960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Oval 1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Security camera with solid fill">
            <a:extLst>
              <a:ext uri="{FF2B5EF4-FFF2-40B4-BE49-F238E27FC236}">
                <a16:creationId xmlns:a16="http://schemas.microsoft.com/office/drawing/2014/main" id="{8FCEE138-A081-C53A-4978-EC1723365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40" name="Freeform: Shape 1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1" name="Straight Connector 1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1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2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: Shape 2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phic 5" descr="Hero Male outline">
            <a:extLst>
              <a:ext uri="{FF2B5EF4-FFF2-40B4-BE49-F238E27FC236}">
                <a16:creationId xmlns:a16="http://schemas.microsoft.com/office/drawing/2014/main" id="{721A29C5-AED9-E5FC-BCB8-1B60D3FD7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4727" y="8109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93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9180215-5605-D1ED-7B5A-3CAE1BA35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910" y="5867941"/>
            <a:ext cx="4895740" cy="440822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>
                <a:solidFill>
                  <a:srgbClr val="44565B"/>
                </a:solidFill>
              </a:rPr>
              <a:t>Pejabat</a:t>
            </a:r>
            <a:r>
              <a:rPr lang="en-US" sz="2000" dirty="0">
                <a:solidFill>
                  <a:srgbClr val="44565B"/>
                </a:solidFill>
              </a:rPr>
              <a:t> </a:t>
            </a:r>
            <a:r>
              <a:rPr lang="en-US" sz="2000" dirty="0" err="1">
                <a:solidFill>
                  <a:srgbClr val="44565B"/>
                </a:solidFill>
              </a:rPr>
              <a:t>Timbalan</a:t>
            </a:r>
            <a:r>
              <a:rPr lang="en-US" sz="2000" dirty="0">
                <a:solidFill>
                  <a:srgbClr val="44565B"/>
                </a:solidFill>
              </a:rPr>
              <a:t> Naib </a:t>
            </a:r>
            <a:r>
              <a:rPr lang="en-US" sz="2000" dirty="0" err="1">
                <a:solidFill>
                  <a:srgbClr val="44565B"/>
                </a:solidFill>
              </a:rPr>
              <a:t>Canselor</a:t>
            </a:r>
            <a:r>
              <a:rPr lang="en-US" sz="2000" dirty="0">
                <a:solidFill>
                  <a:srgbClr val="44565B"/>
                </a:solidFill>
              </a:rPr>
              <a:t> (HEPA)</a:t>
            </a:r>
            <a:endParaRPr lang="ms-MY" sz="2000" dirty="0">
              <a:solidFill>
                <a:srgbClr val="44565B"/>
              </a:solidFill>
            </a:endParaRPr>
          </a:p>
        </p:txBody>
      </p:sp>
      <p:pic>
        <p:nvPicPr>
          <p:cNvPr id="7" name="صورة 6" descr="صورة تحتوي على نص, شخص, قضية, ثابت&#10;&#10;تم إنشاء الوصف تلقائياً">
            <a:extLst>
              <a:ext uri="{FF2B5EF4-FFF2-40B4-BE49-F238E27FC236}">
                <a16:creationId xmlns:a16="http://schemas.microsoft.com/office/drawing/2014/main" id="{D7A1E3EA-1D33-52B3-793F-E9D72C2EA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1" y="-414027"/>
            <a:ext cx="12192000" cy="52522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4595415-BE75-1193-36DF-264FE74C5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82" y="4507391"/>
            <a:ext cx="4788418" cy="180137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24C829-C481-0337-AA08-B11B44076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79" y="4763109"/>
            <a:ext cx="3617281" cy="11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0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DA113-6E5E-642C-5F2C-90561BE2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</a:rPr>
              <a:t>Kehadiran Projek Akhir</a:t>
            </a:r>
            <a:endParaRPr lang="en-US" sz="6000">
              <a:solidFill>
                <a:schemeClr val="bg1"/>
              </a:solidFill>
            </a:endParaRP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FE146704-1A78-B32F-7DE9-0C00C579F6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6346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3" descr="Hero Male outline">
            <a:extLst>
              <a:ext uri="{FF2B5EF4-FFF2-40B4-BE49-F238E27FC236}">
                <a16:creationId xmlns:a16="http://schemas.microsoft.com/office/drawing/2014/main" id="{358AAAF9-3F72-72B5-96BD-97E32B9B4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28875" y="4239276"/>
            <a:ext cx="1344020" cy="13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1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513D4-11F3-9C73-63CC-2CDDD276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Pengecualian Kelas KKB</a:t>
            </a:r>
            <a:endParaRPr lang="ms-MY" dirty="0"/>
          </a:p>
        </p:txBody>
      </p:sp>
      <p:sp>
        <p:nvSpPr>
          <p:cNvPr id="26" name="Freeform: Shape 1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B84E9-BB56-A8F5-EEF0-6D42AD23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dirty="0"/>
              <a:t>TNCAA</a:t>
            </a:r>
          </a:p>
          <a:p>
            <a:r>
              <a:rPr lang="en-US" dirty="0"/>
              <a:t>Surat </a:t>
            </a:r>
            <a:r>
              <a:rPr lang="en-US" dirty="0" err="1"/>
              <a:t>Klinik</a:t>
            </a:r>
            <a:r>
              <a:rPr lang="en-US" dirty="0"/>
              <a:t> / Hospital</a:t>
            </a:r>
          </a:p>
          <a:p>
            <a:r>
              <a:rPr lang="en-US" dirty="0" err="1"/>
              <a:t>Kematian</a:t>
            </a:r>
            <a:endParaRPr lang="en-US" dirty="0"/>
          </a:p>
          <a:p>
            <a:r>
              <a:rPr lang="en-US" dirty="0" err="1"/>
              <a:t>Pengarah</a:t>
            </a:r>
            <a:r>
              <a:rPr lang="en-US" dirty="0"/>
              <a:t> PPHP</a:t>
            </a:r>
          </a:p>
          <a:p>
            <a:endParaRPr lang="en-US" dirty="0"/>
          </a:p>
          <a:p>
            <a:r>
              <a:rPr lang="en-US" dirty="0" err="1"/>
              <a:t>Pelajar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dan </a:t>
            </a:r>
            <a:r>
              <a:rPr lang="en-US" u="sng" dirty="0"/>
              <a:t>TUNGGU KELULUSAN </a:t>
            </a:r>
            <a:r>
              <a:rPr lang="en-US" dirty="0" err="1"/>
              <a:t>daripada</a:t>
            </a:r>
            <a:r>
              <a:rPr lang="en-US" dirty="0"/>
              <a:t> PPHP.</a:t>
            </a:r>
            <a:endParaRPr lang="ms-MY" dirty="0"/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Hero Male outline">
            <a:extLst>
              <a:ext uri="{FF2B5EF4-FFF2-40B4-BE49-F238E27FC236}">
                <a16:creationId xmlns:a16="http://schemas.microsoft.com/office/drawing/2014/main" id="{9F8B1CE6-B941-2700-D50D-5835C0280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8" name="Freeform: Shape 1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9" name="Straight Connector 1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1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2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2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9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loured pins pinned on a calendar">
            <a:extLst>
              <a:ext uri="{FF2B5EF4-FFF2-40B4-BE49-F238E27FC236}">
                <a16:creationId xmlns:a16="http://schemas.microsoft.com/office/drawing/2014/main" id="{03BCDAB4-EC09-4000-2988-BAA9BB10A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F0F3C-4AD1-3C75-58CB-B1D04266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KALENDAR AKADEMIK KKB</a:t>
            </a:r>
          </a:p>
        </p:txBody>
      </p:sp>
      <p:cxnSp>
        <p:nvCxnSpPr>
          <p:cNvPr id="32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66325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olored pins pinned on a calendar">
            <a:extLst>
              <a:ext uri="{FF2B5EF4-FFF2-40B4-BE49-F238E27FC236}">
                <a16:creationId xmlns:a16="http://schemas.microsoft.com/office/drawing/2014/main" id="{9E9E313A-61E0-B079-64CC-C01CE9CA7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r="6041" b="-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7335B-ECDC-0164-FBB9-98DC891E0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anchor="t">
            <a:normAutofit/>
          </a:bodyPr>
          <a:lstStyle/>
          <a:p>
            <a:r>
              <a:rPr lang="en-GB" dirty="0" err="1"/>
              <a:t>KALENDAR</a:t>
            </a:r>
            <a:r>
              <a:rPr lang="en-GB" dirty="0"/>
              <a:t> KKB</a:t>
            </a:r>
            <a:endParaRPr lang="ms-MY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632D4F8-E5B6-622B-3461-053A73EF2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0"/>
            <a:ext cx="3409200" cy="3844800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Dikeluarkan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setiap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semester baharu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.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Kelas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dan masa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perlu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mengikut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Kalendar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telah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</a:rPr>
              <a:t>ditetapkan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.</a:t>
            </a:r>
          </a:p>
          <a:p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Kelonggaran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bagi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kokurikulum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berpakej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untuk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latihan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kawad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.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1937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2752C7-829F-43D8-DB4C-9A6461A0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KALENDAR KKB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6C2209-D72C-33FC-1719-EC5718D78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31" y="467208"/>
            <a:ext cx="552374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4422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6E1E-7107-8BDD-BC01-2B986B45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315" y="223705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 err="1"/>
              <a:t>Laman</a:t>
            </a:r>
            <a:r>
              <a:rPr lang="en-US" dirty="0"/>
              <a:t> </a:t>
            </a:r>
            <a:r>
              <a:rPr lang="en-US" dirty="0" err="1"/>
              <a:t>Sesawang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41079-E653-F6F2-8C88-7AB77739B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r="532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7E19B-EE33-BF12-6B0D-D8BE4F89F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1376979"/>
            <a:ext cx="5004073" cy="4676687"/>
          </a:xfrm>
        </p:spPr>
        <p:txBody>
          <a:bodyPr anchor="t">
            <a:normAutofit/>
          </a:bodyPr>
          <a:lstStyle/>
          <a:p>
            <a:r>
              <a:rPr lang="en-US" sz="1800" dirty="0"/>
              <a:t>Maklumat </a:t>
            </a:r>
            <a:r>
              <a:rPr lang="en-US" sz="1800" dirty="0" err="1"/>
              <a:t>Kursus</a:t>
            </a:r>
            <a:endParaRPr lang="en-US" sz="1800" dirty="0"/>
          </a:p>
          <a:p>
            <a:r>
              <a:rPr lang="en-US" sz="1800" dirty="0" err="1"/>
              <a:t>Muat</a:t>
            </a:r>
            <a:r>
              <a:rPr lang="en-US" sz="1800" dirty="0"/>
              <a:t> </a:t>
            </a:r>
            <a:r>
              <a:rPr lang="en-US" sz="1800" dirty="0" err="1"/>
              <a:t>turun</a:t>
            </a:r>
            <a:r>
              <a:rPr lang="en-US" sz="1800" dirty="0"/>
              <a:t> </a:t>
            </a:r>
            <a:r>
              <a:rPr lang="en-US" sz="1800" dirty="0" err="1"/>
              <a:t>borang</a:t>
            </a:r>
            <a:endParaRPr lang="en-US" sz="1800" dirty="0"/>
          </a:p>
          <a:p>
            <a:r>
              <a:rPr lang="en-US" sz="1800" dirty="0"/>
              <a:t>Maklumat </a:t>
            </a:r>
            <a:r>
              <a:rPr lang="en-US" sz="1800" dirty="0" err="1"/>
              <a:t>pembentangan</a:t>
            </a:r>
            <a:endParaRPr lang="en-US" sz="1800" dirty="0"/>
          </a:p>
          <a:p>
            <a:r>
              <a:rPr lang="en-US" sz="1800" dirty="0" err="1"/>
              <a:t>Berita</a:t>
            </a:r>
            <a:r>
              <a:rPr lang="en-US" sz="1800" dirty="0"/>
              <a:t> dan </a:t>
            </a:r>
            <a:r>
              <a:rPr lang="en-US" sz="1800" dirty="0" err="1"/>
              <a:t>aktiviti</a:t>
            </a:r>
            <a:r>
              <a:rPr lang="en-US" sz="1800" dirty="0"/>
              <a:t> PPHP</a:t>
            </a:r>
          </a:p>
          <a:p>
            <a:r>
              <a:rPr lang="en-US" sz="1800" dirty="0" err="1"/>
              <a:t>Kalendar</a:t>
            </a:r>
            <a:r>
              <a:rPr lang="en-US" sz="1800" dirty="0"/>
              <a:t> </a:t>
            </a:r>
            <a:r>
              <a:rPr lang="en-US" sz="1800" dirty="0" err="1"/>
              <a:t>Akademik</a:t>
            </a:r>
            <a:r>
              <a:rPr lang="en-US" sz="1800" dirty="0"/>
              <a:t> dan KKB</a:t>
            </a:r>
          </a:p>
          <a:p>
            <a:r>
              <a:rPr lang="en-US" sz="1800" dirty="0" err="1"/>
              <a:t>Kalendar</a:t>
            </a:r>
            <a:r>
              <a:rPr lang="en-US" sz="1800" dirty="0"/>
              <a:t> </a:t>
            </a:r>
            <a:r>
              <a:rPr lang="en-US" sz="1800" dirty="0" err="1"/>
              <a:t>Akademik</a:t>
            </a:r>
            <a:r>
              <a:rPr lang="en-US" sz="1800" dirty="0"/>
              <a:t> KKB</a:t>
            </a:r>
          </a:p>
          <a:p>
            <a:r>
              <a:rPr lang="en-US" sz="1800" dirty="0" err="1"/>
              <a:t>Aktiviti</a:t>
            </a:r>
            <a:r>
              <a:rPr lang="en-US" sz="1800" dirty="0"/>
              <a:t> </a:t>
            </a:r>
            <a:r>
              <a:rPr lang="en-US" sz="1800" dirty="0" err="1"/>
              <a:t>pelajar</a:t>
            </a:r>
            <a:r>
              <a:rPr lang="en-US" sz="1800" dirty="0"/>
              <a:t> </a:t>
            </a:r>
            <a:r>
              <a:rPr lang="en-US" sz="1800" dirty="0" err="1"/>
              <a:t>kokurikulum</a:t>
            </a:r>
            <a:endParaRPr lang="en-US" sz="1800" dirty="0"/>
          </a:p>
          <a:p>
            <a:r>
              <a:rPr lang="en-US" sz="1800" dirty="0" err="1"/>
              <a:t>Contoh</a:t>
            </a:r>
            <a:r>
              <a:rPr lang="en-US" sz="1800" dirty="0"/>
              <a:t> </a:t>
            </a:r>
            <a:r>
              <a:rPr lang="en-US" sz="1800" dirty="0" err="1"/>
              <a:t>Kertas</a:t>
            </a:r>
            <a:r>
              <a:rPr lang="en-US" sz="1800" dirty="0"/>
              <a:t> </a:t>
            </a:r>
            <a:r>
              <a:rPr lang="en-US" sz="1800" dirty="0" err="1"/>
              <a:t>Kerja</a:t>
            </a:r>
            <a:endParaRPr lang="en-US" sz="1800" dirty="0"/>
          </a:p>
          <a:p>
            <a:r>
              <a:rPr lang="en-US" sz="1800" dirty="0"/>
              <a:t>Kem </a:t>
            </a:r>
            <a:r>
              <a:rPr lang="en-US" sz="1800" dirty="0" err="1"/>
              <a:t>Kokurikulum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https://pphp.unisza.edu.my/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0E851C4-9B03-D537-3011-BE37D17CB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48" y="5683893"/>
            <a:ext cx="1660110" cy="117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38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1B87ED-25E7-A619-2A1D-BD142E27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/>
              <a:t>Web PPHP</a:t>
            </a:r>
            <a:endParaRPr lang="ms-MY" sz="4800"/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 err="1"/>
              <a:t>Laman</a:t>
            </a:r>
            <a:r>
              <a:rPr lang="en-US" sz="2200" b="1" dirty="0"/>
              <a:t> </a:t>
            </a:r>
            <a:r>
              <a:rPr lang="en-US" sz="2200" b="1" dirty="0" err="1"/>
              <a:t>Sesawang</a:t>
            </a:r>
            <a:r>
              <a:rPr lang="en-US" sz="2200" b="1" dirty="0"/>
              <a:t> PPHP</a:t>
            </a:r>
          </a:p>
          <a:p>
            <a:pPr marL="628650" lvl="1" indent="-171450">
              <a:buFont typeface="Wingdings 2" charset="2"/>
              <a:buChar char=""/>
            </a:pPr>
            <a:r>
              <a:rPr lang="en-US" sz="2200" dirty="0" err="1"/>
              <a:t>Muat</a:t>
            </a:r>
            <a:r>
              <a:rPr lang="en-US" sz="2200" dirty="0"/>
              <a:t> </a:t>
            </a:r>
            <a:r>
              <a:rPr lang="en-US" sz="2200" dirty="0" err="1"/>
              <a:t>turun</a:t>
            </a:r>
            <a:r>
              <a:rPr lang="en-US" sz="2200" dirty="0"/>
              <a:t> </a:t>
            </a:r>
            <a:r>
              <a:rPr lang="en-US" sz="2200" dirty="0" err="1"/>
              <a:t>contoh</a:t>
            </a:r>
            <a:r>
              <a:rPr lang="en-US" sz="2200" dirty="0"/>
              <a:t> </a:t>
            </a:r>
            <a:r>
              <a:rPr lang="en-US" sz="2200" dirty="0" err="1"/>
              <a:t>teks</a:t>
            </a:r>
            <a:r>
              <a:rPr lang="en-US" sz="2200" dirty="0"/>
              <a:t> </a:t>
            </a:r>
            <a:r>
              <a:rPr lang="en-US" sz="2200" dirty="0" err="1"/>
              <a:t>ucapan</a:t>
            </a:r>
            <a:endParaRPr lang="en-US" sz="2200" dirty="0"/>
          </a:p>
          <a:p>
            <a:pPr marL="628650" lvl="1" indent="-171450">
              <a:buFont typeface="Wingdings 2" charset="2"/>
              <a:buChar char=""/>
            </a:pPr>
            <a:r>
              <a:rPr lang="en-US" sz="2200" dirty="0" err="1"/>
              <a:t>Pengacaraan</a:t>
            </a:r>
            <a:r>
              <a:rPr lang="en-US" sz="2200" dirty="0"/>
              <a:t> Majlis</a:t>
            </a:r>
          </a:p>
          <a:p>
            <a:pPr marL="628650" lvl="1" indent="-171450">
              <a:buFont typeface="Wingdings 2" charset="2"/>
              <a:buChar char=""/>
            </a:pPr>
            <a:r>
              <a:rPr lang="en-US" sz="2200" dirty="0" err="1"/>
              <a:t>Tatacara</a:t>
            </a:r>
            <a:r>
              <a:rPr lang="en-US" sz="2200" dirty="0"/>
              <a:t> </a:t>
            </a:r>
            <a:r>
              <a:rPr lang="en-US" sz="2200" dirty="0" err="1"/>
              <a:t>gerak</a:t>
            </a:r>
            <a:r>
              <a:rPr lang="en-US" sz="2200" dirty="0"/>
              <a:t> </a:t>
            </a:r>
            <a:r>
              <a:rPr lang="en-US" sz="2200" dirty="0" err="1"/>
              <a:t>cara</a:t>
            </a:r>
            <a:r>
              <a:rPr lang="en-US" sz="2200" dirty="0"/>
              <a:t> Majlis Rasmi</a:t>
            </a:r>
          </a:p>
          <a:p>
            <a:pPr marL="628650" lvl="1" indent="-171450">
              <a:buFont typeface="Wingdings 2" charset="2"/>
              <a:buChar char=""/>
            </a:pPr>
            <a:r>
              <a:rPr lang="en-US" sz="2200" dirty="0" err="1"/>
              <a:t>Bacaan</a:t>
            </a:r>
            <a:r>
              <a:rPr lang="en-US" sz="2200" dirty="0"/>
              <a:t> </a:t>
            </a:r>
            <a:r>
              <a:rPr lang="en-US" sz="2200" dirty="0" err="1"/>
              <a:t>Doa</a:t>
            </a:r>
            <a:endParaRPr lang="en-US" sz="2200" dirty="0"/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AA80C19-C5C5-0A42-7C73-789B6CEB8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496" y="2569464"/>
            <a:ext cx="2803808" cy="3678936"/>
          </a:xfrm>
          <a:prstGeom prst="rect">
            <a:avLst/>
          </a:prstGeom>
        </p:spPr>
      </p:pic>
      <p:pic>
        <p:nvPicPr>
          <p:cNvPr id="9" name="صورة 8" descr="صورة تحتوي على نص, شخص, لقطة شاشة, قضية&#10;&#10;تم إنشاء الوصف تلقائياً">
            <a:extLst>
              <a:ext uri="{FF2B5EF4-FFF2-40B4-BE49-F238E27FC236}">
                <a16:creationId xmlns:a16="http://schemas.microsoft.com/office/drawing/2014/main" id="{C9042610-1FCE-5ADB-F503-5184A9816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925707"/>
            <a:ext cx="5468112" cy="29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A8B9AE12-A357-72ED-0122-1174688EB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19" y="2435091"/>
            <a:ext cx="5503882" cy="3258298"/>
          </a:xfr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0E056CEA-14C4-36EA-1FD8-DFE8D418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25491"/>
            <a:ext cx="4762500" cy="6096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DAA23F-183B-B319-1D10-A17F3F921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27428"/>
            <a:ext cx="3619500" cy="118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2333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F869-3A51-4B92-B0C4-B22958C5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82" y="560991"/>
            <a:ext cx="9683058" cy="1004057"/>
          </a:xfrm>
        </p:spPr>
        <p:txBody>
          <a:bodyPr/>
          <a:lstStyle/>
          <a:p>
            <a:r>
              <a:rPr lang="en-MY" b="1" dirty="0">
                <a:solidFill>
                  <a:schemeClr val="bg1"/>
                </a:solidFill>
              </a:rPr>
              <a:t>S</a:t>
            </a:r>
            <a:r>
              <a:rPr lang="en-US" b="1" dirty="0" err="1">
                <a:solidFill>
                  <a:schemeClr val="bg1"/>
                </a:solidFill>
              </a:rPr>
              <a:t>em</a:t>
            </a:r>
            <a:r>
              <a:rPr lang="en-US" b="1" dirty="0">
                <a:solidFill>
                  <a:schemeClr val="bg1"/>
                </a:solidFill>
              </a:rPr>
              <a:t> 2, 2022/2023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6E226-2491-4875-B474-7A01921DDB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Tugasan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proses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F8B528-6914-40D0-8BBD-ACE47B526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21&amp;22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2AA518-54F5-4142-8554-B8970B49BF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Februari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453F355-355D-4EA9-978E-A35A4E2F7C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48994" y="4174899"/>
            <a:ext cx="1800000" cy="581767"/>
          </a:xfrm>
        </p:spPr>
        <p:txBody>
          <a:bodyPr/>
          <a:lstStyle/>
          <a:p>
            <a:r>
              <a:rPr lang="en-US" sz="2000" dirty="0" err="1">
                <a:solidFill>
                  <a:schemeClr val="bg1"/>
                </a:solidFill>
              </a:rPr>
              <a:t>Bengkel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Pra</a:t>
            </a:r>
            <a:r>
              <a:rPr lang="en-US" sz="2000" dirty="0">
                <a:solidFill>
                  <a:schemeClr val="bg1"/>
                </a:solidFill>
              </a:rPr>
              <a:t> Sem 2, 22/23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DDB262F-9F3C-4C5C-BA60-CCD1F8FF06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Melibatkan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semua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kakitangan</a:t>
            </a:r>
            <a:r>
              <a:rPr lang="en-US" sz="1200" dirty="0">
                <a:solidFill>
                  <a:schemeClr val="bg1"/>
                </a:solidFill>
              </a:rPr>
              <a:t> PPHP </a:t>
            </a:r>
            <a:r>
              <a:rPr lang="en-US" sz="1200" dirty="0" err="1">
                <a:solidFill>
                  <a:schemeClr val="bg1"/>
                </a:solidFill>
              </a:rPr>
              <a:t>bagi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perancangan</a:t>
            </a:r>
            <a:r>
              <a:rPr lang="en-US" sz="1200" dirty="0">
                <a:solidFill>
                  <a:schemeClr val="bg1"/>
                </a:solidFill>
              </a:rPr>
              <a:t> Sem 2, 22/23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11056EF-3B3B-439E-B2CD-E66F3415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2,3&amp;4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4F6607-87EE-47C1-8D2F-3C2347E0A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Mac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2000" dirty="0" err="1">
                <a:solidFill>
                  <a:schemeClr val="bg1"/>
                </a:solidFill>
              </a:rPr>
              <a:t>ToT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Fasilitator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F77A485-8E15-4824-8127-565F3BFC69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Fasi yang </a:t>
            </a:r>
            <a:r>
              <a:rPr lang="en-US" sz="1200" dirty="0" err="1">
                <a:solidFill>
                  <a:schemeClr val="bg1"/>
                </a:solidFill>
              </a:rPr>
              <a:t>akan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dilantik</a:t>
            </a:r>
            <a:r>
              <a:rPr lang="en-US" sz="1200" dirty="0">
                <a:solidFill>
                  <a:schemeClr val="bg1"/>
                </a:solidFill>
              </a:rPr>
              <a:t> pada </a:t>
            </a:r>
            <a:r>
              <a:rPr lang="en-US" sz="1200" dirty="0" err="1">
                <a:solidFill>
                  <a:schemeClr val="bg1"/>
                </a:solidFill>
              </a:rPr>
              <a:t>sem</a:t>
            </a:r>
            <a:r>
              <a:rPr lang="en-US" sz="1200" dirty="0">
                <a:solidFill>
                  <a:schemeClr val="bg1"/>
                </a:solidFill>
              </a:rPr>
              <a:t> 2, 22/23. </a:t>
            </a:r>
            <a:r>
              <a:rPr lang="en-US" sz="1200" dirty="0" err="1">
                <a:solidFill>
                  <a:schemeClr val="bg1"/>
                </a:solidFill>
              </a:rPr>
              <a:t>ToT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Akademik</a:t>
            </a:r>
            <a:r>
              <a:rPr lang="en-US" sz="1200" dirty="0">
                <a:solidFill>
                  <a:schemeClr val="bg1"/>
                </a:solidFill>
              </a:rPr>
              <a:t> dan </a:t>
            </a:r>
            <a:r>
              <a:rPr lang="en-US" sz="1200" dirty="0" err="1">
                <a:solidFill>
                  <a:schemeClr val="bg1"/>
                </a:solidFill>
              </a:rPr>
              <a:t>Aktiviti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C869AB-9B72-4C90-BAD4-7B2B7A28A3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5D5BD-B1A2-4A53-93A9-AF1AAE573C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Mac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24D4ED9-50BC-4B4E-950C-0680483C685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2000" dirty="0" err="1">
                <a:solidFill>
                  <a:schemeClr val="bg1"/>
                </a:solidFill>
              </a:rPr>
              <a:t>Kelas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Pertama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A0C858-3571-4BC1-8998-A965A8F9067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53480" y="4789893"/>
            <a:ext cx="1674000" cy="1125995"/>
          </a:xfrm>
        </p:spPr>
        <p:txBody>
          <a:bodyPr>
            <a:norm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Perjumpaan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kelas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pertama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akan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berlangsung</a:t>
            </a:r>
            <a:r>
              <a:rPr lang="en-US" sz="1200" dirty="0">
                <a:solidFill>
                  <a:schemeClr val="bg1"/>
                </a:solidFill>
              </a:rPr>
              <a:t> di DABS </a:t>
            </a:r>
            <a:r>
              <a:rPr lang="en-US" sz="1200" dirty="0" err="1">
                <a:solidFill>
                  <a:schemeClr val="bg1"/>
                </a:solidFill>
              </a:rPr>
              <a:t>melibatkan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semua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pelajar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kokurikulum</a:t>
            </a:r>
            <a:r>
              <a:rPr lang="en-US" sz="1200" dirty="0">
                <a:solidFill>
                  <a:schemeClr val="bg1"/>
                </a:solidFill>
              </a:rPr>
              <a:t> Sem 2, 22/23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A85C11-233D-4211-ADF2-CE189B1C17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472037F-B3D8-4514-86B5-2E53A0B671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Mac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1F38EEB-F5CB-4D43-BA30-67F805C3BB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MY" sz="2000" dirty="0" err="1">
                <a:solidFill>
                  <a:schemeClr val="bg1"/>
                </a:solidFill>
              </a:rPr>
              <a:t>Bengkel</a:t>
            </a:r>
            <a:r>
              <a:rPr lang="en-MY" sz="2000" dirty="0">
                <a:solidFill>
                  <a:schemeClr val="bg1"/>
                </a:solidFill>
              </a:rPr>
              <a:t> </a:t>
            </a:r>
            <a:r>
              <a:rPr lang="en-MY" sz="2000" dirty="0" err="1">
                <a:solidFill>
                  <a:schemeClr val="bg1"/>
                </a:solidFill>
              </a:rPr>
              <a:t>ToT</a:t>
            </a:r>
            <a:r>
              <a:rPr lang="en-MY" sz="2000" dirty="0">
                <a:solidFill>
                  <a:schemeClr val="bg1"/>
                </a:solidFill>
              </a:rPr>
              <a:t> Wakil </a:t>
            </a:r>
            <a:r>
              <a:rPr lang="en-MY" sz="2000" dirty="0" err="1">
                <a:solidFill>
                  <a:schemeClr val="bg1"/>
                </a:solidFill>
              </a:rPr>
              <a:t>Pelajar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3EBB68D-A226-474A-A745-453739C9042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26522" y="4904193"/>
            <a:ext cx="1674000" cy="1011696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Dewan Perdana (Ramadan)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131F0B-853E-4CEA-B0DD-3D93E96B20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1-6 &amp; 17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867E67-56DE-4CCB-AA36-E930801E0D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D1AE391-EF52-4CA1-952E-6B1AEA5EAC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MY" sz="2000" dirty="0">
                <a:solidFill>
                  <a:schemeClr val="bg1"/>
                </a:solidFill>
              </a:rPr>
              <a:t>Festival </a:t>
            </a:r>
            <a:r>
              <a:rPr lang="en-MY" sz="2000" dirty="0" err="1">
                <a:solidFill>
                  <a:schemeClr val="bg1"/>
                </a:solidFill>
              </a:rPr>
              <a:t>Kokurikulum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4F62B3F-B9CA-4924-B160-3520765D90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96274" y="4904193"/>
            <a:ext cx="1674000" cy="1011696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DABS, Dewan Perdana &amp; Dataran DABS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Kampus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Besut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E499A68A-6309-F687-3982-8B60523D0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60" y="2475904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333EA8DD-4860-D08D-E944-C662BCE0B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7636" y="2440024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5A5D099-A676-402D-F3EC-E3615FC84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49" y="928564"/>
            <a:ext cx="2993556" cy="9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49A97359-B20A-D370-1A1B-F552D924D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9" r="545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0B06B-0A77-8782-0051-3CE3F82A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Terima</a:t>
            </a:r>
            <a:r>
              <a:rPr lang="en-US" sz="5200" dirty="0">
                <a:solidFill>
                  <a:srgbClr val="FFFFFF"/>
                </a:solidFill>
              </a:rPr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420520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4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E24C0-9BEC-3744-85CE-FC8A844F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TAKLIMAT AKADEMIK</a:t>
            </a:r>
            <a:endParaRPr lang="ms-MY"/>
          </a:p>
        </p:txBody>
      </p:sp>
      <p:sp>
        <p:nvSpPr>
          <p:cNvPr id="81" name="Freeform: Shape 5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B068-48FC-1348-E885-897F41C95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GB" sz="3200" dirty="0" err="1"/>
              <a:t>Kalendar</a:t>
            </a:r>
            <a:r>
              <a:rPr lang="en-GB" sz="3200" dirty="0"/>
              <a:t> KKB</a:t>
            </a:r>
            <a:endParaRPr lang="en-US" sz="3200" dirty="0"/>
          </a:p>
          <a:p>
            <a:r>
              <a:rPr lang="en-US" sz="3200" dirty="0" err="1"/>
              <a:t>Pendaftaran</a:t>
            </a:r>
            <a:r>
              <a:rPr lang="en-US" sz="3200" dirty="0"/>
              <a:t> </a:t>
            </a:r>
            <a:r>
              <a:rPr lang="en-US" sz="3200" dirty="0" err="1"/>
              <a:t>Pelajar</a:t>
            </a:r>
            <a:endParaRPr lang="en-US" sz="3200" dirty="0"/>
          </a:p>
          <a:p>
            <a:r>
              <a:rPr lang="en-US" sz="3200" dirty="0"/>
              <a:t>Slip </a:t>
            </a:r>
            <a:r>
              <a:rPr lang="en-US" sz="3200" dirty="0" err="1"/>
              <a:t>Pendaftaran</a:t>
            </a:r>
            <a:r>
              <a:rPr lang="en-US" sz="3200" dirty="0"/>
              <a:t> </a:t>
            </a:r>
            <a:r>
              <a:rPr lang="en-US" sz="3200" dirty="0" err="1"/>
              <a:t>Kursus</a:t>
            </a:r>
            <a:endParaRPr lang="en-US" sz="3200" dirty="0"/>
          </a:p>
          <a:p>
            <a:r>
              <a:rPr lang="en-US" sz="3200" dirty="0" err="1"/>
              <a:t>Kehadiran</a:t>
            </a:r>
            <a:r>
              <a:rPr lang="en-US" sz="3200" dirty="0"/>
              <a:t> / </a:t>
            </a:r>
            <a:r>
              <a:rPr lang="en-US" sz="3200" dirty="0" err="1"/>
              <a:t>Pengecualian</a:t>
            </a:r>
            <a:endParaRPr lang="en-US" sz="3200" dirty="0"/>
          </a:p>
          <a:p>
            <a:r>
              <a:rPr lang="en-US" sz="3200" dirty="0" err="1"/>
              <a:t>Projek</a:t>
            </a:r>
            <a:r>
              <a:rPr lang="en-US" sz="3200" dirty="0"/>
              <a:t> KKB</a:t>
            </a:r>
          </a:p>
          <a:p>
            <a:r>
              <a:rPr lang="en-US" sz="3200" dirty="0"/>
              <a:t>KeLIP</a:t>
            </a:r>
            <a:endParaRPr lang="en-GB" sz="3200" dirty="0"/>
          </a:p>
          <a:p>
            <a:r>
              <a:rPr lang="en-GB" sz="3200" dirty="0"/>
              <a:t>Web PPHP</a:t>
            </a:r>
          </a:p>
        </p:txBody>
      </p:sp>
      <p:sp>
        <p:nvSpPr>
          <p:cNvPr id="82" name="Oval 5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6" descr="صورة تحتوي على شخص, داخلي, أشخاص, مجموعة&#10;&#10;تم إنشاء الوصف تلقائياً">
            <a:extLst>
              <a:ext uri="{FF2B5EF4-FFF2-40B4-BE49-F238E27FC236}">
                <a16:creationId xmlns:a16="http://schemas.microsoft.com/office/drawing/2014/main" id="{17CA5FFE-C374-59D4-DF34-793C594B4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8338" b="-1"/>
          <a:stretch/>
        </p:blipFill>
        <p:spPr>
          <a:xfrm>
            <a:off x="7887184" y="1405310"/>
            <a:ext cx="3781051" cy="340340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83" name="Freeform: Shape 5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4" name="Straight Connector 5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: Shape 5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Freeform: Shape 6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940D94-8ACB-73FE-AEC3-124B4085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4" y="5899797"/>
            <a:ext cx="2526616" cy="8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51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3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4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c 4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6520F-E397-F5D6-5C36-2FC81F69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PENDAFTARAN KKB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AFF365-EFDE-6A05-E49A-84A872477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0" y="141316"/>
            <a:ext cx="2526616" cy="8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0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شخص, سقف, داخلي, مجموعة&#10;&#10;تم إنشاء الوصف تلقائياً">
            <a:extLst>
              <a:ext uri="{FF2B5EF4-FFF2-40B4-BE49-F238E27FC236}">
                <a16:creationId xmlns:a16="http://schemas.microsoft.com/office/drawing/2014/main" id="{4EB0936F-0C31-1C51-38E2-B6675C0A1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D5C8F-94BC-52CE-3C2F-05553FE0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3100" dirty="0"/>
              <a:t>TERAS KOKURIKULUM BERKREDIT</a:t>
            </a:r>
            <a:endParaRPr lang="ms-MY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90A9C-3F8F-69C5-3F99-9D10BD7AC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r>
              <a:rPr lang="en-US" sz="1800"/>
              <a:t>KEBUDAYAAN</a:t>
            </a:r>
            <a:endParaRPr lang="ms-MY" sz="1800"/>
          </a:p>
          <a:p>
            <a:r>
              <a:rPr lang="en-US" sz="1800"/>
              <a:t>KEMASYARAKATAN &amp; KESUKARELAWANAN</a:t>
            </a:r>
          </a:p>
          <a:p>
            <a:r>
              <a:rPr lang="en-US" sz="1800"/>
              <a:t>KEUSAHAWANAN &amp; PEMBINAAN DIRI</a:t>
            </a:r>
            <a:endParaRPr lang="ms-MY" sz="1800"/>
          </a:p>
          <a:p>
            <a:r>
              <a:rPr lang="en-US" sz="1800"/>
              <a:t>SUKAN</a:t>
            </a:r>
            <a:endParaRPr lang="ms-MY" sz="1800"/>
          </a:p>
          <a:p>
            <a:r>
              <a:rPr lang="en-US" sz="1800"/>
              <a:t>PASUKAN SERAGAM TANPA SENJATA</a:t>
            </a:r>
            <a:endParaRPr lang="ms-MY" sz="1800"/>
          </a:p>
          <a:p>
            <a:r>
              <a:rPr lang="en-US" sz="1800"/>
              <a:t>PASUKAN SERAGAM BERSENJATA</a:t>
            </a:r>
            <a:endParaRPr lang="ms-MY" sz="1800"/>
          </a:p>
          <a:p>
            <a:endParaRPr lang="ms-MY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B92706-68C4-811A-8912-BCE55E0887EC}"/>
              </a:ext>
            </a:extLst>
          </p:cNvPr>
          <p:cNvSpPr txBox="1"/>
          <p:nvPr/>
        </p:nvSpPr>
        <p:spPr>
          <a:xfrm>
            <a:off x="5619750" y="381726"/>
            <a:ext cx="510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DAFTAR</a:t>
            </a:r>
            <a:endParaRPr lang="ms-MY" sz="11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E021CB-7A99-7360-B84C-B10625126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71" y="5894773"/>
            <a:ext cx="2730158" cy="89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01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7A163B-67BA-DE3B-4C59-DEA51DE3C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6" b="101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8E080-11D3-5B63-4D01-269561D6F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6010" y="2242539"/>
            <a:ext cx="7459980" cy="1425924"/>
          </a:xfrm>
        </p:spPr>
        <p:txBody>
          <a:bodyPr>
            <a:normAutofit/>
          </a:bodyPr>
          <a:lstStyle/>
          <a:p>
            <a:r>
              <a:rPr lang="en-US" sz="4600" dirty="0"/>
              <a:t>SLIP PENGESAHAN PENDAFTARAN KURSUS</a:t>
            </a:r>
            <a:endParaRPr lang="ms-MY" sz="4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15AF1-AA4D-D6BE-6189-445CD7319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6010" y="3884037"/>
            <a:ext cx="7459980" cy="468888"/>
          </a:xfrm>
        </p:spPr>
        <p:txBody>
          <a:bodyPr>
            <a:normAutofit/>
          </a:bodyPr>
          <a:lstStyle/>
          <a:p>
            <a:r>
              <a:rPr lang="en-US" dirty="0"/>
              <a:t>KOKURIKULUM BERKREDIT</a:t>
            </a:r>
            <a:endParaRPr lang="ms-MY" dirty="0"/>
          </a:p>
        </p:txBody>
      </p: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884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3908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877B72-6D27-EEED-F026-380DCE14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683756"/>
            <a:ext cx="3415993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FASI PERLU SEMAK SLIP PENGESAHAN PENDAFTARAN</a:t>
            </a:r>
            <a:endParaRPr lang="ms-MY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5922DE-0E6A-9E1C-0EC8-AE2B564C4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5624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tar: 10 Points 2">
            <a:extLst>
              <a:ext uri="{FF2B5EF4-FFF2-40B4-BE49-F238E27FC236}">
                <a16:creationId xmlns:a16="http://schemas.microsoft.com/office/drawing/2014/main" id="{95F1A128-B80E-B3A7-E362-FB980230CBEA}"/>
              </a:ext>
            </a:extLst>
          </p:cNvPr>
          <p:cNvSpPr/>
          <p:nvPr/>
        </p:nvSpPr>
        <p:spPr>
          <a:xfrm rot="868927">
            <a:off x="10031052" y="4629149"/>
            <a:ext cx="1685925" cy="1533525"/>
          </a:xfrm>
          <a:prstGeom prst="star10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BUKTI</a:t>
            </a:r>
            <a:endParaRPr lang="ms-MY" sz="2800" dirty="0"/>
          </a:p>
        </p:txBody>
      </p:sp>
    </p:spTree>
    <p:extLst>
      <p:ext uri="{BB962C8B-B14F-4D97-AF65-F5344CB8AC3E}">
        <p14:creationId xmlns:p14="http://schemas.microsoft.com/office/powerpoint/2010/main" val="3161749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F3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29BC1-56A5-77B5-7FC7-4C95AE25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SLIP PENGESAHAN PENDAFTARAN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B49214D2-C65A-7254-B1C3-AFDEDB0E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64" y="452726"/>
            <a:ext cx="8426186" cy="4930987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6067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F3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29BC1-56A5-77B5-7FC7-4C95AE25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SLIP PENGESAHAN PENDAFTARAN</a:t>
            </a:r>
          </a:p>
        </p:txBody>
      </p:sp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B49214D2-C65A-7254-B1C3-AFDEDB0E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7564"/>
          <a:stretch/>
        </p:blipFill>
        <p:spPr>
          <a:xfrm>
            <a:off x="3609974" y="357989"/>
            <a:ext cx="8029575" cy="61420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660C9C-D3FC-1DC5-8149-220A01322612}"/>
              </a:ext>
            </a:extLst>
          </p:cNvPr>
          <p:cNvSpPr/>
          <p:nvPr/>
        </p:nvSpPr>
        <p:spPr>
          <a:xfrm>
            <a:off x="3609974" y="4783638"/>
            <a:ext cx="7810501" cy="23603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09674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2626</TotalTime>
  <Words>967</Words>
  <Application>Microsoft Office PowerPoint</Application>
  <PresentationFormat>Widescreen</PresentationFormat>
  <Paragraphs>173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Mystical Woods Rough Script</vt:lpstr>
      <vt:lpstr>Arial Black</vt:lpstr>
      <vt:lpstr>Arial</vt:lpstr>
      <vt:lpstr>Calibri</vt:lpstr>
      <vt:lpstr>Calibri Light</vt:lpstr>
      <vt:lpstr>Wingdings 2</vt:lpstr>
      <vt:lpstr>Wingdings</vt:lpstr>
      <vt:lpstr>Office Theme</vt:lpstr>
      <vt:lpstr>PowerPoint Presentation</vt:lpstr>
      <vt:lpstr>PowerPoint Presentation</vt:lpstr>
      <vt:lpstr>TAKLIMAT AKADEMIK</vt:lpstr>
      <vt:lpstr>PENDAFTARAN KKB</vt:lpstr>
      <vt:lpstr>TERAS KOKURIKULUM BERKREDIT</vt:lpstr>
      <vt:lpstr>SLIP PENGESAHAN PENDAFTARAN KURSUS</vt:lpstr>
      <vt:lpstr>FASI PERLU SEMAK SLIP PENGESAHAN PENDAFTARAN</vt:lpstr>
      <vt:lpstr>SLIP PENGESAHAN PENDAFTARAN</vt:lpstr>
      <vt:lpstr>SLIP PENGESAHAN PENDAFTARAN</vt:lpstr>
      <vt:lpstr>SEMAK PENDAFTARAN SUBJEK ANDA DI PORTAL PELAJAR</vt:lpstr>
      <vt:lpstr>LEWAT DAFTAR</vt:lpstr>
      <vt:lpstr>GAGAL DAFTAR</vt:lpstr>
      <vt:lpstr>Nota &amp; KeLIP</vt:lpstr>
      <vt:lpstr>Nota &amp; KeLIP</vt:lpstr>
      <vt:lpstr>KEHADIRAN</vt:lpstr>
      <vt:lpstr>Kehadiran Kelas</vt:lpstr>
      <vt:lpstr>Kehadiran Kelas</vt:lpstr>
      <vt:lpstr>Kehadiran Kelas</vt:lpstr>
      <vt:lpstr>Borang Notis</vt:lpstr>
      <vt:lpstr>Kehadiran Projek Akhir</vt:lpstr>
      <vt:lpstr>Pengecualian Kelas KKB</vt:lpstr>
      <vt:lpstr>KALENDAR AKADEMIK KKB</vt:lpstr>
      <vt:lpstr>KALENDAR KKB</vt:lpstr>
      <vt:lpstr>KALENDAR KKB</vt:lpstr>
      <vt:lpstr>Laman Sesawang</vt:lpstr>
      <vt:lpstr>Web PPHP</vt:lpstr>
      <vt:lpstr>PowerPoint Presentation</vt:lpstr>
      <vt:lpstr>Sem 2, 2022/2023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PUSAT PEMBANGUNAN HOLISTIK PELAJAR</dc:title>
  <dc:creator>MOHD FIRDAUS BIN YAHAYA</dc:creator>
  <cp:lastModifiedBy>MOHD FIRDAUS BIN YAHAYA</cp:lastModifiedBy>
  <cp:revision>4</cp:revision>
  <dcterms:created xsi:type="dcterms:W3CDTF">2023-02-20T03:13:04Z</dcterms:created>
  <dcterms:modified xsi:type="dcterms:W3CDTF">2023-03-13T05:16:28Z</dcterms:modified>
</cp:coreProperties>
</file>